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7"/>
  </p:notesMasterIdLst>
  <p:sldIdLst>
    <p:sldId id="257" r:id="rId2"/>
    <p:sldId id="258" r:id="rId3"/>
    <p:sldId id="279" r:id="rId4"/>
    <p:sldId id="282" r:id="rId5"/>
    <p:sldId id="286" r:id="rId6"/>
    <p:sldId id="267" r:id="rId7"/>
    <p:sldId id="268" r:id="rId8"/>
    <p:sldId id="288" r:id="rId9"/>
    <p:sldId id="283" r:id="rId10"/>
    <p:sldId id="281" r:id="rId11"/>
    <p:sldId id="284" r:id="rId12"/>
    <p:sldId id="287" r:id="rId13"/>
    <p:sldId id="273" r:id="rId14"/>
    <p:sldId id="274" r:id="rId15"/>
    <p:sldId id="275" r:id="rId16"/>
  </p:sldIdLst>
  <p:sldSz cx="12192000" cy="6858000"/>
  <p:notesSz cx="6858000" cy="9144000"/>
  <p:custDataLst>
    <p:tags r:id="rId18"/>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5B9BD5"/>
    <a:srgbClr val="ECEEF3"/>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2BC9F5-5FA1-4749-A0E3-A61698887647}" v="317" dt="2026-10-21T00:58:44.27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84" autoAdjust="0"/>
    <p:restoredTop sz="95388" autoAdjust="0"/>
  </p:normalViewPr>
  <p:slideViewPr>
    <p:cSldViewPr snapToGrid="0">
      <p:cViewPr varScale="1">
        <p:scale>
          <a:sx n="73" d="100"/>
          <a:sy n="73" d="100"/>
        </p:scale>
        <p:origin x="221" y="53"/>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10E34-D49C-4E99-9982-D74739741FC2}" type="datetimeFigureOut">
              <a:rPr kumimoji="1" lang="ja-JP" altLang="en-US" smtClean="0"/>
              <a:t>2026/10/22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E36D06-D2CE-48C8-9A5A-A8A4FB82BBD8}" type="slidenum">
              <a:rPr kumimoji="1" lang="ja-JP" altLang="en-US" smtClean="0"/>
              <a:t>‹#›</a:t>
            </a:fld>
            <a:endParaRPr kumimoji="1" lang="ja-JP" altLang="en-US"/>
          </a:p>
        </p:txBody>
      </p:sp>
    </p:spTree>
    <p:extLst>
      <p:ext uri="{BB962C8B-B14F-4D97-AF65-F5344CB8AC3E}">
        <p14:creationId xmlns:p14="http://schemas.microsoft.com/office/powerpoint/2010/main" val="16725496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5800" y="630238"/>
            <a:ext cx="54864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Arial"/>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159645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B4425-9CAD-FD0C-506D-BD30361587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3FC4F7-2A47-491D-9815-E6AFAA0570A0}"/>
              </a:ext>
            </a:extLst>
          </p:cNvPr>
          <p:cNvSpPr>
            <a:spLocks noGrp="1" noRot="1" noChangeAspect="1"/>
          </p:cNvSpPr>
          <p:nvPr>
            <p:ph type="sldImg"/>
          </p:nvPr>
        </p:nvSpPr>
        <p:spPr>
          <a:xfrm>
            <a:off x="685800" y="630238"/>
            <a:ext cx="5486400" cy="3086100"/>
          </a:xfrm>
        </p:spPr>
      </p:sp>
      <p:sp>
        <p:nvSpPr>
          <p:cNvPr id="3" name="ノート プレースホルダー 2">
            <a:extLst>
              <a:ext uri="{FF2B5EF4-FFF2-40B4-BE49-F238E27FC236}">
                <a16:creationId xmlns:a16="http://schemas.microsoft.com/office/drawing/2014/main" id="{DBD05FD6-4854-D585-3CB8-703AAA8A466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CE39860-C7B2-9E00-E39D-76737904D1F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srgbClr val="000000"/>
                </a:solidFill>
                <a:effectLst/>
                <a:uLnTx/>
                <a:uFillTx/>
                <a:latin typeface="Arial"/>
                <a:ea typeface="Meiryo UI"/>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srgbClr val="000000"/>
              </a:solidFill>
              <a:effectLst/>
              <a:uLnTx/>
              <a:uFillTx/>
              <a:latin typeface="Arial"/>
              <a:ea typeface="Meiryo UI"/>
              <a:cs typeface="+mn-cs"/>
            </a:endParaRPr>
          </a:p>
        </p:txBody>
      </p:sp>
    </p:spTree>
    <p:extLst>
      <p:ext uri="{BB962C8B-B14F-4D97-AF65-F5344CB8AC3E}">
        <p14:creationId xmlns:p14="http://schemas.microsoft.com/office/powerpoint/2010/main" val="412845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9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6A1EA45-BF6A-8E89-F9CE-BFA62AF363CC}"/>
              </a:ext>
            </a:extLst>
          </p:cNvPr>
          <p:cNvSpPr txBox="1"/>
          <p:nvPr userDrawn="1"/>
        </p:nvSpPr>
        <p:spPr>
          <a:xfrm>
            <a:off x="5943600" y="6731476"/>
            <a:ext cx="306000" cy="90000"/>
          </a:xfrm>
          <a:prstGeom prst="rect">
            <a:avLst/>
          </a:prstGeom>
          <a:noFill/>
          <a:ln>
            <a:noFill/>
          </a:ln>
        </p:spPr>
        <p:txBody>
          <a:bodyPr wrap="square" lIns="0" tIns="0" rIns="0" bIns="0" rtlCol="0" anchor="ctr" anchorCtr="0">
            <a:noAutofit/>
          </a:bodyPr>
          <a:lstStyle/>
          <a:p>
            <a:pPr algn="ctr"/>
            <a:fld id="{8DD8EB0B-AB08-A54E-B33C-ED72A04D9CE9}" type="slidenum">
              <a:rPr lang="ja-JP" altLang="en-US" sz="800" smtClean="0">
                <a:solidFill>
                  <a:srgbClr val="6B6B6B"/>
                </a:solidFill>
              </a:rPr>
              <a:pPr algn="ctr"/>
              <a:t>‹#›</a:t>
            </a:fld>
            <a:endParaRPr kumimoji="0" lang="en-US" altLang="ja-JP" sz="800" dirty="0">
              <a:solidFill>
                <a:srgbClr val="6B6B6B"/>
              </a:solidFill>
              <a:latin typeface="+mn-ea"/>
              <a:cs typeface="Meiryo UI" pitchFamily="50" charset="-128"/>
            </a:endParaRPr>
          </a:p>
        </p:txBody>
      </p:sp>
      <p:sp>
        <p:nvSpPr>
          <p:cNvPr id="16" name="Title 1"/>
          <p:cNvSpPr>
            <a:spLocks noGrp="1"/>
          </p:cNvSpPr>
          <p:nvPr>
            <p:ph type="title" hasCustomPrompt="1"/>
          </p:nvPr>
        </p:nvSpPr>
        <p:spPr>
          <a:xfrm>
            <a:off x="164757" y="1"/>
            <a:ext cx="12027243" cy="417250"/>
          </a:xfrm>
          <a:noFill/>
        </p:spPr>
        <p:txBody>
          <a:bodyPr anchor="b" anchorCtr="0">
            <a:normAutofit/>
          </a:bodyPr>
          <a:lstStyle>
            <a:lvl1pPr>
              <a:defRPr sz="2400" b="0">
                <a:solidFill>
                  <a:schemeClr val="tx1"/>
                </a:solidFill>
                <a:latin typeface="Meiryo UI" panose="020B0604030504040204" pitchFamily="50" charset="-128"/>
                <a:ea typeface="Meiryo UI" panose="020B0604030504040204" pitchFamily="50" charset="-128"/>
              </a:defRPr>
            </a:lvl1pPr>
          </a:lstStyle>
          <a:p>
            <a:r>
              <a:rPr lang="ja-JP" altLang="en-US" dirty="0"/>
              <a:t>スライドタイトル</a:t>
            </a:r>
            <a:endParaRPr lang="en-US" dirty="0"/>
          </a:p>
        </p:txBody>
      </p:sp>
      <p:cxnSp>
        <p:nvCxnSpPr>
          <p:cNvPr id="18" name="直線コネクタ 17">
            <a:extLst>
              <a:ext uri="{FF2B5EF4-FFF2-40B4-BE49-F238E27FC236}">
                <a16:creationId xmlns:a16="http://schemas.microsoft.com/office/drawing/2014/main" id="{2608B1AB-62A6-4F54-B5A1-4C62CD78A7D1}"/>
              </a:ext>
            </a:extLst>
          </p:cNvPr>
          <p:cNvCxnSpPr/>
          <p:nvPr userDrawn="1"/>
        </p:nvCxnSpPr>
        <p:spPr>
          <a:xfrm>
            <a:off x="0" y="437535"/>
            <a:ext cx="121920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24341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3" name="正方形/長方形 2"/>
          <p:cNvSpPr/>
          <p:nvPr userDrawn="1"/>
        </p:nvSpPr>
        <p:spPr>
          <a:xfrm>
            <a:off x="0" y="0"/>
            <a:ext cx="1219200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a:solidFill>
                  <a:schemeClr val="bg1"/>
                </a:solidFill>
              </a:rPr>
              <a:t>APPENDIX</a:t>
            </a:r>
            <a:endParaRPr kumimoji="1" lang="ja-JP" altLang="en-US" sz="3200" dirty="0">
              <a:solidFill>
                <a:schemeClr val="bg1"/>
              </a:solidFill>
            </a:endParaRPr>
          </a:p>
        </p:txBody>
      </p:sp>
    </p:spTree>
    <p:extLst>
      <p:ext uri="{BB962C8B-B14F-4D97-AF65-F5344CB8AC3E}">
        <p14:creationId xmlns:p14="http://schemas.microsoft.com/office/powerpoint/2010/main" val="876241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3枚">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4F42E522-CE3A-6008-C8C6-04F66A8E510F}"/>
              </a:ext>
            </a:extLst>
          </p:cNvPr>
          <p:cNvSpPr>
            <a:spLocks noGrp="1"/>
          </p:cNvSpPr>
          <p:nvPr>
            <p:ph type="title" hasCustomPrompt="1"/>
          </p:nvPr>
        </p:nvSpPr>
        <p:spPr>
          <a:xfrm>
            <a:off x="370800" y="334800"/>
            <a:ext cx="11448000" cy="412538"/>
          </a:xfrm>
        </p:spPr>
        <p:txBody>
          <a:bodyPr tIns="0" bIns="0">
            <a:noAutofit/>
          </a:bodyPr>
          <a:lstStyle>
            <a:lvl1pPr>
              <a:defRPr sz="2600"/>
            </a:lvl1pPr>
          </a:lstStyle>
          <a:p>
            <a:r>
              <a:rPr kumimoji="1" lang="ja-JP" altLang="en-US"/>
              <a:t>［タイトル］</a:t>
            </a:r>
          </a:p>
        </p:txBody>
      </p:sp>
      <p:sp>
        <p:nvSpPr>
          <p:cNvPr id="4" name="テキスト ボックス 3">
            <a:extLst>
              <a:ext uri="{FF2B5EF4-FFF2-40B4-BE49-F238E27FC236}">
                <a16:creationId xmlns:a16="http://schemas.microsoft.com/office/drawing/2014/main" id="{8C3C35FC-0C2C-C5D6-0210-3A570FE264A2}"/>
              </a:ext>
            </a:extLst>
          </p:cNvPr>
          <p:cNvSpPr txBox="1"/>
          <p:nvPr userDrawn="1"/>
        </p:nvSpPr>
        <p:spPr>
          <a:xfrm>
            <a:off x="5943600" y="6562800"/>
            <a:ext cx="306000" cy="90000"/>
          </a:xfrm>
          <a:prstGeom prst="rect">
            <a:avLst/>
          </a:prstGeom>
          <a:noFill/>
          <a:ln>
            <a:noFill/>
          </a:ln>
        </p:spPr>
        <p:txBody>
          <a:bodyPr wrap="square" lIns="0" tIns="0" rIns="0" bIns="0" rtlCol="0" anchor="ctr" anchorCtr="0">
            <a:noAutofit/>
          </a:bodyPr>
          <a:lstStyle/>
          <a:p>
            <a:pPr algn="ctr"/>
            <a:fld id="{8DD8EB0B-AB08-A54E-B33C-ED72A04D9CE9}" type="slidenum">
              <a:rPr lang="ja-JP" altLang="en-US" sz="800" smtClean="0">
                <a:solidFill>
                  <a:srgbClr val="6B6B6B"/>
                </a:solidFill>
              </a:rPr>
              <a:pPr algn="ctr"/>
              <a:t>‹#›</a:t>
            </a:fld>
            <a:endParaRPr kumimoji="0" lang="en-US" altLang="ja-JP" sz="800" dirty="0">
              <a:solidFill>
                <a:srgbClr val="6B6B6B"/>
              </a:solidFill>
              <a:latin typeface="+mn-ea"/>
              <a:cs typeface="Meiryo UI" pitchFamily="50" charset="-128"/>
            </a:endParaRPr>
          </a:p>
        </p:txBody>
      </p:sp>
      <p:sp>
        <p:nvSpPr>
          <p:cNvPr id="5" name="Picture Placeholder 6">
            <a:extLst>
              <a:ext uri="{FF2B5EF4-FFF2-40B4-BE49-F238E27FC236}">
                <a16:creationId xmlns:a16="http://schemas.microsoft.com/office/drawing/2014/main" id="{8D8BF745-92BD-988C-34D0-74B4D7534C7D}"/>
              </a:ext>
            </a:extLst>
          </p:cNvPr>
          <p:cNvSpPr>
            <a:spLocks noGrp="1"/>
          </p:cNvSpPr>
          <p:nvPr>
            <p:ph type="pic" sz="quarter" idx="13" hasCustomPrompt="1"/>
          </p:nvPr>
        </p:nvSpPr>
        <p:spPr bwMode="gray">
          <a:xfrm>
            <a:off x="0" y="1411200"/>
            <a:ext cx="4017600" cy="2772000"/>
          </a:xfrm>
          <a:solidFill>
            <a:schemeClr val="accent6"/>
          </a:solidFill>
        </p:spPr>
        <p:txBody>
          <a:bodyPr anchor="ctr" anchorCtr="0"/>
          <a:lstStyle>
            <a:lvl1pPr algn="ctr">
              <a:defRPr sz="2000">
                <a:solidFill>
                  <a:schemeClr val="bg1"/>
                </a:solidFill>
              </a:defRPr>
            </a:lvl1pPr>
          </a:lstStyle>
          <a:p>
            <a:r>
              <a:rPr lang="en-US" dirty="0" err="1"/>
              <a:t>クリックして画像を追加してください</a:t>
            </a:r>
            <a:r>
              <a:rPr lang="en-US" dirty="0"/>
              <a:t>。</a:t>
            </a:r>
          </a:p>
        </p:txBody>
      </p:sp>
      <p:sp>
        <p:nvSpPr>
          <p:cNvPr id="2" name="Picture Placeholder 6">
            <a:extLst>
              <a:ext uri="{FF2B5EF4-FFF2-40B4-BE49-F238E27FC236}">
                <a16:creationId xmlns:a16="http://schemas.microsoft.com/office/drawing/2014/main" id="{149F5F7A-6BC4-C06C-9C1E-4B267B2B2FE9}"/>
              </a:ext>
            </a:extLst>
          </p:cNvPr>
          <p:cNvSpPr>
            <a:spLocks noGrp="1"/>
          </p:cNvSpPr>
          <p:nvPr>
            <p:ph type="pic" sz="quarter" idx="14" hasCustomPrompt="1"/>
          </p:nvPr>
        </p:nvSpPr>
        <p:spPr bwMode="gray">
          <a:xfrm>
            <a:off x="4089600" y="1411200"/>
            <a:ext cx="4017600" cy="2772000"/>
          </a:xfrm>
          <a:solidFill>
            <a:schemeClr val="accent6"/>
          </a:solidFill>
        </p:spPr>
        <p:txBody>
          <a:bodyPr anchor="ctr" anchorCtr="0"/>
          <a:lstStyle>
            <a:lvl1pPr algn="ctr">
              <a:defRPr sz="2000">
                <a:solidFill>
                  <a:schemeClr val="bg1"/>
                </a:solidFill>
              </a:defRPr>
            </a:lvl1pPr>
          </a:lstStyle>
          <a:p>
            <a:r>
              <a:rPr lang="en-US" dirty="0" err="1"/>
              <a:t>クリックして画像を追加してください</a:t>
            </a:r>
            <a:r>
              <a:rPr lang="en-US" dirty="0"/>
              <a:t>。</a:t>
            </a:r>
          </a:p>
        </p:txBody>
      </p:sp>
      <p:sp>
        <p:nvSpPr>
          <p:cNvPr id="8" name="Picture Placeholder 6">
            <a:extLst>
              <a:ext uri="{FF2B5EF4-FFF2-40B4-BE49-F238E27FC236}">
                <a16:creationId xmlns:a16="http://schemas.microsoft.com/office/drawing/2014/main" id="{A67C5164-A259-C81F-D67B-6539C0BBF790}"/>
              </a:ext>
            </a:extLst>
          </p:cNvPr>
          <p:cNvSpPr>
            <a:spLocks noGrp="1"/>
          </p:cNvSpPr>
          <p:nvPr>
            <p:ph type="pic" sz="quarter" idx="15" hasCustomPrompt="1"/>
          </p:nvPr>
        </p:nvSpPr>
        <p:spPr bwMode="gray">
          <a:xfrm>
            <a:off x="8175600" y="1411200"/>
            <a:ext cx="4017600" cy="2772000"/>
          </a:xfrm>
          <a:solidFill>
            <a:schemeClr val="accent6"/>
          </a:solidFill>
        </p:spPr>
        <p:txBody>
          <a:bodyPr anchor="ctr" anchorCtr="0"/>
          <a:lstStyle>
            <a:lvl1pPr algn="ctr">
              <a:defRPr sz="2000">
                <a:solidFill>
                  <a:schemeClr val="bg1"/>
                </a:solidFill>
              </a:defRPr>
            </a:lvl1pPr>
          </a:lstStyle>
          <a:p>
            <a:r>
              <a:rPr lang="en-US" dirty="0" err="1"/>
              <a:t>クリックして画像を追加してください</a:t>
            </a:r>
            <a:r>
              <a:rPr lang="en-US" dirty="0"/>
              <a:t>。</a:t>
            </a:r>
          </a:p>
        </p:txBody>
      </p:sp>
    </p:spTree>
    <p:extLst>
      <p:ext uri="{BB962C8B-B14F-4D97-AF65-F5344CB8AC3E}">
        <p14:creationId xmlns:p14="http://schemas.microsoft.com/office/powerpoint/2010/main" val="60945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写真集">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AF36B133-36B0-B253-B7D4-C28F41A61059}"/>
              </a:ext>
            </a:extLst>
          </p:cNvPr>
          <p:cNvSpPr>
            <a:spLocks noGrp="1"/>
          </p:cNvSpPr>
          <p:nvPr>
            <p:ph type="pic" sz="quarter" idx="11" hasCustomPrompt="1"/>
          </p:nvPr>
        </p:nvSpPr>
        <p:spPr>
          <a:xfrm>
            <a:off x="370800" y="334800"/>
            <a:ext cx="4420800" cy="3546000"/>
          </a:xfrm>
          <a:solidFill>
            <a:schemeClr val="accent3"/>
          </a:solidFill>
        </p:spPr>
        <p:txBody>
          <a:bodyPr anchor="ctr"/>
          <a:lstStyle>
            <a:lvl1pPr algn="ctr">
              <a:defRPr>
                <a:solidFill>
                  <a:schemeClr val="bg1"/>
                </a:solidFill>
              </a:defRPr>
            </a:lvl1pPr>
          </a:lstStyle>
          <a:p>
            <a:r>
              <a:rPr kumimoji="1" lang="ja-JP" altLang="en-US"/>
              <a:t>画像を追加</a:t>
            </a:r>
          </a:p>
        </p:txBody>
      </p:sp>
      <p:sp>
        <p:nvSpPr>
          <p:cNvPr id="2" name="タイトル 1">
            <a:extLst>
              <a:ext uri="{FF2B5EF4-FFF2-40B4-BE49-F238E27FC236}">
                <a16:creationId xmlns:a16="http://schemas.microsoft.com/office/drawing/2014/main" id="{760F00A5-A022-0540-F2CC-D4AA03AB45B3}"/>
              </a:ext>
            </a:extLst>
          </p:cNvPr>
          <p:cNvSpPr>
            <a:spLocks noGrp="1"/>
          </p:cNvSpPr>
          <p:nvPr>
            <p:ph type="title" hasCustomPrompt="1"/>
          </p:nvPr>
        </p:nvSpPr>
        <p:spPr>
          <a:xfrm>
            <a:off x="370800" y="2422800"/>
            <a:ext cx="4420800" cy="1458000"/>
          </a:xfrm>
        </p:spPr>
        <p:txBody>
          <a:bodyPr>
            <a:noAutofit/>
          </a:bodyPr>
          <a:lstStyle>
            <a:lvl1pPr algn="ctr">
              <a:defRPr sz="2130" b="0">
                <a:solidFill>
                  <a:schemeClr val="bg1"/>
                </a:solidFill>
              </a:defRPr>
            </a:lvl1pPr>
          </a:lstStyle>
          <a:p>
            <a:r>
              <a:rPr kumimoji="1" lang="ja-JP" altLang="en-US"/>
              <a:t>マスター テキストの書式設定</a:t>
            </a:r>
          </a:p>
        </p:txBody>
      </p:sp>
      <p:sp>
        <p:nvSpPr>
          <p:cNvPr id="7" name="テキスト プレースホルダー 6">
            <a:extLst>
              <a:ext uri="{FF2B5EF4-FFF2-40B4-BE49-F238E27FC236}">
                <a16:creationId xmlns:a16="http://schemas.microsoft.com/office/drawing/2014/main" id="{786AAEE8-9706-2A45-5CC0-A6743ACE48DC}"/>
              </a:ext>
            </a:extLst>
          </p:cNvPr>
          <p:cNvSpPr>
            <a:spLocks noGrp="1"/>
          </p:cNvSpPr>
          <p:nvPr>
            <p:ph type="body" sz="quarter" idx="12"/>
          </p:nvPr>
        </p:nvSpPr>
        <p:spPr>
          <a:xfrm>
            <a:off x="370800" y="3988800"/>
            <a:ext cx="3420000" cy="2250000"/>
          </a:xfrm>
          <a:solidFill>
            <a:schemeClr val="accent6"/>
          </a:solidFill>
        </p:spPr>
        <p:txBody>
          <a:bodyPr anchor="ctr"/>
          <a:lstStyle>
            <a:lvl1pPr algn="l">
              <a:defRPr sz="2670" b="1"/>
            </a:lvl1pPr>
          </a:lstStyle>
          <a:p>
            <a:pPr lvl="0"/>
            <a:r>
              <a:rPr kumimoji="1" lang="ja-JP" altLang="en-US"/>
              <a:t>マスター テキストの書式設定</a:t>
            </a:r>
          </a:p>
        </p:txBody>
      </p:sp>
      <p:sp>
        <p:nvSpPr>
          <p:cNvPr id="9" name="テキスト プレースホルダー 8">
            <a:extLst>
              <a:ext uri="{FF2B5EF4-FFF2-40B4-BE49-F238E27FC236}">
                <a16:creationId xmlns:a16="http://schemas.microsoft.com/office/drawing/2014/main" id="{47250683-2213-51C3-F47C-D3BB0C13BFD4}"/>
              </a:ext>
            </a:extLst>
          </p:cNvPr>
          <p:cNvSpPr>
            <a:spLocks noGrp="1"/>
          </p:cNvSpPr>
          <p:nvPr>
            <p:ph type="body" sz="quarter" idx="13"/>
          </p:nvPr>
        </p:nvSpPr>
        <p:spPr>
          <a:xfrm>
            <a:off x="4903200" y="334800"/>
            <a:ext cx="4348800" cy="3556800"/>
          </a:xfrm>
          <a:solidFill>
            <a:schemeClr val="accent1"/>
          </a:solidFill>
        </p:spPr>
        <p:txBody>
          <a:bodyPr anchor="ctr"/>
          <a:lstStyle>
            <a:lvl1pPr algn="l">
              <a:defRPr sz="3200" b="1">
                <a:solidFill>
                  <a:schemeClr val="bg1"/>
                </a:solidFill>
              </a:defRPr>
            </a:lvl1pPr>
          </a:lstStyle>
          <a:p>
            <a:pPr lvl="0"/>
            <a:r>
              <a:rPr kumimoji="1" lang="ja-JP" altLang="en-US"/>
              <a:t>マスター テキストの書式設定</a:t>
            </a:r>
          </a:p>
        </p:txBody>
      </p:sp>
      <p:sp>
        <p:nvSpPr>
          <p:cNvPr id="11" name="図プレースホルダー 10">
            <a:extLst>
              <a:ext uri="{FF2B5EF4-FFF2-40B4-BE49-F238E27FC236}">
                <a16:creationId xmlns:a16="http://schemas.microsoft.com/office/drawing/2014/main" id="{D127BBDB-D025-FD8A-C85D-A801D42BDD16}"/>
              </a:ext>
            </a:extLst>
          </p:cNvPr>
          <p:cNvSpPr>
            <a:spLocks noGrp="1"/>
          </p:cNvSpPr>
          <p:nvPr>
            <p:ph type="pic" sz="quarter" idx="14" hasCustomPrompt="1"/>
          </p:nvPr>
        </p:nvSpPr>
        <p:spPr>
          <a:xfrm>
            <a:off x="3877200" y="3988800"/>
            <a:ext cx="5371200" cy="2249487"/>
          </a:xfrm>
          <a:solidFill>
            <a:schemeClr val="accent3"/>
          </a:solidFill>
        </p:spPr>
        <p:txBody>
          <a:bodyPr anchor="ctr"/>
          <a:lstStyle>
            <a:lvl1pPr algn="ctr">
              <a:defRPr>
                <a:solidFill>
                  <a:schemeClr val="bg1"/>
                </a:solidFill>
              </a:defRPr>
            </a:lvl1pPr>
          </a:lstStyle>
          <a:p>
            <a:r>
              <a:rPr kumimoji="1" lang="ja-JP" altLang="en-US"/>
              <a:t>画像を追加</a:t>
            </a:r>
          </a:p>
        </p:txBody>
      </p:sp>
      <p:sp>
        <p:nvSpPr>
          <p:cNvPr id="13" name="テキスト プレースホルダー 12">
            <a:extLst>
              <a:ext uri="{FF2B5EF4-FFF2-40B4-BE49-F238E27FC236}">
                <a16:creationId xmlns:a16="http://schemas.microsoft.com/office/drawing/2014/main" id="{A7430A91-EF7E-38AA-26AE-08F2AE017756}"/>
              </a:ext>
            </a:extLst>
          </p:cNvPr>
          <p:cNvSpPr>
            <a:spLocks noGrp="1"/>
          </p:cNvSpPr>
          <p:nvPr>
            <p:ph type="body" sz="quarter" idx="15"/>
          </p:nvPr>
        </p:nvSpPr>
        <p:spPr>
          <a:xfrm>
            <a:off x="3877200" y="5400000"/>
            <a:ext cx="5371200" cy="838800"/>
          </a:xfrm>
        </p:spPr>
        <p:txBody>
          <a:bodyPr anchor="t" anchorCtr="0"/>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kumimoji="1" lang="ja-JP" altLang="en-US"/>
              <a:t>マスター テキストの書式設定</a:t>
            </a:r>
          </a:p>
        </p:txBody>
      </p:sp>
      <p:sp>
        <p:nvSpPr>
          <p:cNvPr id="15" name="テキスト プレースホルダー 14">
            <a:extLst>
              <a:ext uri="{FF2B5EF4-FFF2-40B4-BE49-F238E27FC236}">
                <a16:creationId xmlns:a16="http://schemas.microsoft.com/office/drawing/2014/main" id="{8E3F89E9-9AFA-9CD7-A1FE-3F17B7226957}"/>
              </a:ext>
            </a:extLst>
          </p:cNvPr>
          <p:cNvSpPr>
            <a:spLocks noGrp="1"/>
          </p:cNvSpPr>
          <p:nvPr>
            <p:ph type="body" sz="quarter" idx="16"/>
          </p:nvPr>
        </p:nvSpPr>
        <p:spPr>
          <a:xfrm>
            <a:off x="9360000" y="334800"/>
            <a:ext cx="2473200" cy="1699200"/>
          </a:xfrm>
          <a:solidFill>
            <a:schemeClr val="accent6"/>
          </a:solidFill>
        </p:spPr>
        <p:txBody>
          <a:bodyPr anchor="ctr"/>
          <a:lstStyle>
            <a:lvl1pPr algn="ctr">
              <a:defRPr sz="2130">
                <a:solidFill>
                  <a:schemeClr val="bg1"/>
                </a:solidFill>
              </a:defRPr>
            </a:lvl1pPr>
            <a:lvl2pPr>
              <a:defRPr sz="2130">
                <a:solidFill>
                  <a:schemeClr val="bg1"/>
                </a:solidFill>
              </a:defRPr>
            </a:lvl2pPr>
            <a:lvl3pPr>
              <a:defRPr sz="2130">
                <a:solidFill>
                  <a:schemeClr val="bg1"/>
                </a:solidFill>
              </a:defRPr>
            </a:lvl3pPr>
            <a:lvl4pPr>
              <a:defRPr sz="2130">
                <a:solidFill>
                  <a:schemeClr val="bg1"/>
                </a:solidFill>
              </a:defRPr>
            </a:lvl4pPr>
            <a:lvl5pPr>
              <a:defRPr sz="2130">
                <a:solidFill>
                  <a:schemeClr val="bg1"/>
                </a:solidFill>
              </a:defRPr>
            </a:lvl5pPr>
          </a:lstStyle>
          <a:p>
            <a:pPr lvl="0"/>
            <a:r>
              <a:rPr kumimoji="1" lang="ja-JP" altLang="en-US"/>
              <a:t>マスター テキストの書式設定</a:t>
            </a:r>
          </a:p>
        </p:txBody>
      </p:sp>
      <p:sp>
        <p:nvSpPr>
          <p:cNvPr id="17" name="図プレースホルダー 16">
            <a:extLst>
              <a:ext uri="{FF2B5EF4-FFF2-40B4-BE49-F238E27FC236}">
                <a16:creationId xmlns:a16="http://schemas.microsoft.com/office/drawing/2014/main" id="{36D62073-F3ED-902D-ABDD-53B579CEBC66}"/>
              </a:ext>
            </a:extLst>
          </p:cNvPr>
          <p:cNvSpPr>
            <a:spLocks noGrp="1"/>
          </p:cNvSpPr>
          <p:nvPr>
            <p:ph type="pic" sz="quarter" idx="17" hasCustomPrompt="1"/>
          </p:nvPr>
        </p:nvSpPr>
        <p:spPr>
          <a:xfrm>
            <a:off x="9349200" y="2138400"/>
            <a:ext cx="2484000" cy="2682000"/>
          </a:xfrm>
          <a:solidFill>
            <a:schemeClr val="accent3"/>
          </a:solidFill>
        </p:spPr>
        <p:txBody>
          <a:bodyPr anchor="ctr"/>
          <a:lstStyle>
            <a:lvl1pPr algn="ctr">
              <a:defRPr>
                <a:solidFill>
                  <a:schemeClr val="bg1"/>
                </a:solidFill>
              </a:defRPr>
            </a:lvl1pPr>
          </a:lstStyle>
          <a:p>
            <a:r>
              <a:rPr kumimoji="1" lang="ja-JP" altLang="en-US"/>
              <a:t>画像を追加</a:t>
            </a:r>
          </a:p>
        </p:txBody>
      </p:sp>
      <p:sp>
        <p:nvSpPr>
          <p:cNvPr id="19" name="テキスト プレースホルダー 18">
            <a:extLst>
              <a:ext uri="{FF2B5EF4-FFF2-40B4-BE49-F238E27FC236}">
                <a16:creationId xmlns:a16="http://schemas.microsoft.com/office/drawing/2014/main" id="{4A8E1685-4EC8-2142-116E-6C7F07537E72}"/>
              </a:ext>
            </a:extLst>
          </p:cNvPr>
          <p:cNvSpPr>
            <a:spLocks noGrp="1"/>
          </p:cNvSpPr>
          <p:nvPr>
            <p:ph type="body" sz="quarter" idx="18"/>
          </p:nvPr>
        </p:nvSpPr>
        <p:spPr>
          <a:xfrm>
            <a:off x="9360000" y="3744000"/>
            <a:ext cx="2473200" cy="1076400"/>
          </a:xfrm>
        </p:spPr>
        <p:txBody>
          <a:bodyPr/>
          <a:lstStyle>
            <a:lvl1pPr algn="ctr">
              <a:defRPr sz="2130">
                <a:solidFill>
                  <a:schemeClr val="bg1"/>
                </a:solidFill>
              </a:defRPr>
            </a:lvl1pPr>
            <a:lvl2pPr>
              <a:defRPr sz="2130">
                <a:solidFill>
                  <a:schemeClr val="bg1"/>
                </a:solidFill>
              </a:defRPr>
            </a:lvl2pPr>
            <a:lvl3pPr>
              <a:defRPr sz="2130">
                <a:solidFill>
                  <a:schemeClr val="bg1"/>
                </a:solidFill>
              </a:defRPr>
            </a:lvl3pPr>
            <a:lvl4pPr>
              <a:defRPr sz="2130">
                <a:solidFill>
                  <a:schemeClr val="bg1"/>
                </a:solidFill>
              </a:defRPr>
            </a:lvl4pPr>
            <a:lvl5pPr>
              <a:defRPr sz="2130">
                <a:solidFill>
                  <a:schemeClr val="bg1"/>
                </a:solidFill>
              </a:defRPr>
            </a:lvl5pPr>
          </a:lstStyle>
          <a:p>
            <a:pPr lvl="0"/>
            <a:r>
              <a:rPr kumimoji="1" lang="ja-JP" altLang="en-US"/>
              <a:t>マスター テキストの書式設定</a:t>
            </a:r>
          </a:p>
        </p:txBody>
      </p:sp>
      <p:sp>
        <p:nvSpPr>
          <p:cNvPr id="21" name="テキスト プレースホルダー 20">
            <a:extLst>
              <a:ext uri="{FF2B5EF4-FFF2-40B4-BE49-F238E27FC236}">
                <a16:creationId xmlns:a16="http://schemas.microsoft.com/office/drawing/2014/main" id="{A9A8FCD4-EB65-F684-B13F-80CED75EC550}"/>
              </a:ext>
            </a:extLst>
          </p:cNvPr>
          <p:cNvSpPr>
            <a:spLocks noGrp="1"/>
          </p:cNvSpPr>
          <p:nvPr>
            <p:ph type="body" sz="quarter" idx="19"/>
          </p:nvPr>
        </p:nvSpPr>
        <p:spPr>
          <a:xfrm>
            <a:off x="9349200" y="4928400"/>
            <a:ext cx="2469600" cy="1310400"/>
          </a:xfrm>
          <a:solidFill>
            <a:schemeClr val="accent2"/>
          </a:solidFill>
        </p:spPr>
        <p:txBody>
          <a:bodyPr anchor="ctr"/>
          <a:lstStyle>
            <a:lvl1pPr algn="ctr">
              <a:defRPr sz="2130">
                <a:solidFill>
                  <a:schemeClr val="bg1"/>
                </a:solidFill>
              </a:defRPr>
            </a:lvl1pPr>
          </a:lstStyle>
          <a:p>
            <a:pPr lvl="0"/>
            <a:r>
              <a:rPr kumimoji="1" lang="ja-JP" altLang="en-US"/>
              <a:t>マスター テキストの書式設定</a:t>
            </a:r>
          </a:p>
        </p:txBody>
      </p:sp>
      <p:sp>
        <p:nvSpPr>
          <p:cNvPr id="8" name="テキスト ボックス 7">
            <a:extLst>
              <a:ext uri="{FF2B5EF4-FFF2-40B4-BE49-F238E27FC236}">
                <a16:creationId xmlns:a16="http://schemas.microsoft.com/office/drawing/2014/main" id="{C76A7A10-7575-DD29-07D8-321ECD75E9AA}"/>
              </a:ext>
            </a:extLst>
          </p:cNvPr>
          <p:cNvSpPr txBox="1"/>
          <p:nvPr userDrawn="1"/>
        </p:nvSpPr>
        <p:spPr>
          <a:xfrm>
            <a:off x="5943600" y="6562800"/>
            <a:ext cx="306000" cy="90000"/>
          </a:xfrm>
          <a:prstGeom prst="rect">
            <a:avLst/>
          </a:prstGeom>
          <a:noFill/>
          <a:ln>
            <a:noFill/>
          </a:ln>
        </p:spPr>
        <p:txBody>
          <a:bodyPr wrap="square" lIns="0" tIns="0" rIns="0" bIns="0" rtlCol="0" anchor="ctr" anchorCtr="0">
            <a:noAutofit/>
          </a:bodyPr>
          <a:lstStyle/>
          <a:p>
            <a:pPr algn="ctr"/>
            <a:fld id="{8DD8EB0B-AB08-A54E-B33C-ED72A04D9CE9}" type="slidenum">
              <a:rPr lang="ja-JP" altLang="en-US" sz="800" smtClean="0">
                <a:solidFill>
                  <a:srgbClr val="6B6B6B"/>
                </a:solidFill>
              </a:rPr>
              <a:pPr algn="ctr"/>
              <a:t>‹#›</a:t>
            </a:fld>
            <a:endParaRPr kumimoji="0" lang="en-US" altLang="ja-JP" sz="800" dirty="0">
              <a:solidFill>
                <a:srgbClr val="6B6B6B"/>
              </a:solidFill>
              <a:latin typeface="+mn-ea"/>
              <a:cs typeface="Meiryo UI" pitchFamily="50" charset="-128"/>
            </a:endParaRPr>
          </a:p>
        </p:txBody>
      </p:sp>
    </p:spTree>
    <p:extLst>
      <p:ext uri="{BB962C8B-B14F-4D97-AF65-F5344CB8AC3E}">
        <p14:creationId xmlns:p14="http://schemas.microsoft.com/office/powerpoint/2010/main" val="16768944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037A440-03F7-DC4B-BD06-698F971DD4B7}"/>
              </a:ext>
            </a:extLst>
          </p:cNvPr>
          <p:cNvSpPr>
            <a:spLocks noGrp="1"/>
          </p:cNvSpPr>
          <p:nvPr>
            <p:ph type="title"/>
          </p:nvPr>
        </p:nvSpPr>
        <p:spPr>
          <a:xfrm>
            <a:off x="407988" y="164693"/>
            <a:ext cx="11376026" cy="412538"/>
          </a:xfrm>
          <a:prstGeom prst="rect">
            <a:avLst/>
          </a:prstGeom>
        </p:spPr>
        <p:txBody>
          <a:bodyPr vert="horz" lIns="0" tIns="0" rIns="0" bIns="0" rtlCol="0" anchor="t" anchorCtr="0">
            <a:noAutofit/>
          </a:body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B6DD323A-9269-AE42-951E-F08FD291D3E6}"/>
              </a:ext>
            </a:extLst>
          </p:cNvPr>
          <p:cNvSpPr>
            <a:spLocks noGrp="1"/>
          </p:cNvSpPr>
          <p:nvPr>
            <p:ph type="body" idx="1"/>
          </p:nvPr>
        </p:nvSpPr>
        <p:spPr>
          <a:xfrm>
            <a:off x="407987" y="692150"/>
            <a:ext cx="11387161" cy="5796000"/>
          </a:xfrm>
          <a:prstGeom prst="rect">
            <a:avLst/>
          </a:prstGeom>
        </p:spPr>
        <p:txBody>
          <a:bodyPr vert="horz" lIns="0" tIns="0" rIns="0" bIns="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181191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lgn="l" defTabSz="609555" rtl="0" eaLnBrk="1" fontAlgn="base" hangingPunct="1">
        <a:spcBef>
          <a:spcPct val="0"/>
        </a:spcBef>
        <a:spcAft>
          <a:spcPct val="0"/>
        </a:spcAft>
        <a:defRPr kumimoji="1" sz="2400" b="1" i="0" kern="1200" spc="0" baseline="0">
          <a:solidFill>
            <a:schemeClr val="accent1"/>
          </a:solidFill>
          <a:latin typeface="+mj-ea"/>
          <a:ea typeface="+mj-ea"/>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0" indent="0" algn="l" defTabSz="288000" rtl="0" eaLnBrk="1" fontAlgn="base" hangingPunct="1">
        <a:spcBef>
          <a:spcPct val="20000"/>
        </a:spcBef>
        <a:spcAft>
          <a:spcPct val="0"/>
        </a:spcAft>
        <a:buFont typeface="Arial" panose="020B0604020202020204" pitchFamily="34" charset="0"/>
        <a:buNone/>
        <a:tabLst/>
        <a:defRPr kumimoji="1" sz="1800" kern="1200">
          <a:solidFill>
            <a:schemeClr val="accent1"/>
          </a:solidFill>
          <a:latin typeface="+mn-ea"/>
          <a:ea typeface="+mn-ea"/>
          <a:cs typeface="Arial"/>
        </a:defRPr>
      </a:lvl1pPr>
      <a:lvl2pPr marL="360000" indent="-180000" algn="l" defTabSz="288000" rtl="0" eaLnBrk="1" fontAlgn="base" hangingPunct="1">
        <a:spcBef>
          <a:spcPct val="20000"/>
        </a:spcBef>
        <a:spcAft>
          <a:spcPct val="0"/>
        </a:spcAft>
        <a:buFont typeface="Arial" panose="020B0604020202020204" pitchFamily="34" charset="0"/>
        <a:buChar char="•"/>
        <a:tabLst/>
        <a:defRPr kumimoji="1" sz="1800" kern="1200">
          <a:solidFill>
            <a:schemeClr val="accent1"/>
          </a:solidFill>
          <a:latin typeface="+mn-ea"/>
          <a:ea typeface="+mn-ea"/>
          <a:cs typeface="Arial"/>
        </a:defRPr>
      </a:lvl2pPr>
      <a:lvl3pPr marL="540000" indent="-180000" algn="l" defTabSz="288000" rtl="0" eaLnBrk="1" fontAlgn="base" hangingPunct="1">
        <a:spcBef>
          <a:spcPct val="20000"/>
        </a:spcBef>
        <a:spcAft>
          <a:spcPct val="0"/>
        </a:spcAft>
        <a:buFont typeface="Arial" panose="020B0604020202020204" pitchFamily="34" charset="0"/>
        <a:buChar char="•"/>
        <a:tabLst/>
        <a:defRPr kumimoji="1" sz="1800" kern="1200">
          <a:solidFill>
            <a:schemeClr val="accent1"/>
          </a:solidFill>
          <a:latin typeface="+mn-ea"/>
          <a:ea typeface="+mn-ea"/>
          <a:cs typeface="Arial"/>
        </a:defRPr>
      </a:lvl3pPr>
      <a:lvl4pPr marL="720000" indent="-180000" algn="l" defTabSz="288000" rtl="0" eaLnBrk="1" fontAlgn="base" hangingPunct="1">
        <a:spcBef>
          <a:spcPct val="20000"/>
        </a:spcBef>
        <a:spcAft>
          <a:spcPct val="0"/>
        </a:spcAft>
        <a:buFont typeface="Arial" panose="020B0604020202020204" pitchFamily="34" charset="0"/>
        <a:buChar char="•"/>
        <a:tabLst/>
        <a:defRPr kumimoji="1" sz="1800" kern="1200">
          <a:solidFill>
            <a:schemeClr val="accent1"/>
          </a:solidFill>
          <a:latin typeface="+mn-ea"/>
          <a:ea typeface="+mn-ea"/>
          <a:cs typeface="Arial"/>
        </a:defRPr>
      </a:lvl4pPr>
      <a:lvl5pPr marL="900000" indent="-180000" algn="l" defTabSz="288000" rtl="0" eaLnBrk="1" fontAlgn="base" hangingPunct="1">
        <a:spcBef>
          <a:spcPct val="20000"/>
        </a:spcBef>
        <a:spcAft>
          <a:spcPct val="0"/>
        </a:spcAft>
        <a:buFont typeface="Arial" panose="020B0604020202020204" pitchFamily="34" charset="0"/>
        <a:buChar char="•"/>
        <a:tabLst/>
        <a:defRPr kumimoji="1" sz="1800" kern="1200">
          <a:solidFill>
            <a:schemeClr val="accent1"/>
          </a:solidFill>
          <a:latin typeface="+mn-ea"/>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4" orient="horz" pos="2160">
          <p15:clr>
            <a:srgbClr val="F26B43"/>
          </p15:clr>
        </p15:guide>
        <p15:guide id="7" pos="3840">
          <p15:clr>
            <a:srgbClr val="F26B43"/>
          </p15:clr>
        </p15:guide>
        <p15:guide id="8" pos="7446">
          <p15:clr>
            <a:srgbClr val="F26B43"/>
          </p15:clr>
        </p15:guide>
        <p15:guide id="9" orient="horz" pos="3929">
          <p15:clr>
            <a:srgbClr val="F26B43"/>
          </p15:clr>
        </p15:guide>
        <p15:guide id="10" orient="horz" pos="572">
          <p15:clr>
            <a:srgbClr val="F26B43"/>
          </p15:clr>
        </p15:guide>
        <p15:guide id="12" orient="horz" pos="420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90D6F00D-7740-42AA-BC3E-48C95D2F0782}"/>
              </a:ext>
            </a:extLst>
          </p:cNvPr>
          <p:cNvSpPr txBox="1">
            <a:spLocks/>
          </p:cNvSpPr>
          <p:nvPr/>
        </p:nvSpPr>
        <p:spPr>
          <a:xfrm>
            <a:off x="336000" y="2734613"/>
            <a:ext cx="11520000" cy="97260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marL="0" marR="0" lvl="0" indent="0" algn="ctr" defTabSz="914400" rtl="0" eaLnBrk="1" fontAlgn="auto" latinLnBrk="0" hangingPunct="1">
              <a:lnSpc>
                <a:spcPts val="3500"/>
              </a:lnSpc>
              <a:spcBef>
                <a:spcPct val="0"/>
              </a:spcBef>
              <a:spcAft>
                <a:spcPts val="0"/>
              </a:spcAft>
              <a:buClrTx/>
              <a:buSzTx/>
              <a:buFontTx/>
              <a:buNone/>
              <a:tabLst/>
              <a:defRPr/>
            </a:pPr>
            <a:r>
              <a:rPr kumimoji="1" lang="ja-JP" altLang="en-US"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フィジカル</a:t>
            </a: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AI</a:t>
            </a:r>
            <a:r>
              <a:rPr kumimoji="1" lang="ja-JP" altLang="en-US"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実証事業（</a:t>
            </a: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2026</a:t>
            </a:r>
            <a:r>
              <a:rPr kumimoji="1" lang="ja-JP" altLang="en-US"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年度第</a:t>
            </a:r>
            <a: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1</a:t>
            </a:r>
            <a:r>
              <a:rPr kumimoji="1" lang="ja-JP" altLang="en-US"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期）</a:t>
            </a:r>
            <a:br>
              <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br>
            <a:r>
              <a:rPr kumimoji="1" lang="ja-JP" altLang="en-US"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rPr>
              <a:t>企画提案書</a:t>
            </a:r>
            <a:endParaRPr kumimoji="1" lang="en-US" altLang="ja-JP" sz="2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j-cs"/>
            </a:endParaRPr>
          </a:p>
        </p:txBody>
      </p:sp>
      <p:sp>
        <p:nvSpPr>
          <p:cNvPr id="6" name="字幕 2">
            <a:extLst>
              <a:ext uri="{FF2B5EF4-FFF2-40B4-BE49-F238E27FC236}">
                <a16:creationId xmlns:a16="http://schemas.microsoft.com/office/drawing/2014/main" id="{CA0D71FB-F45C-47FD-A10C-FFF99D7C9F07}"/>
              </a:ext>
            </a:extLst>
          </p:cNvPr>
          <p:cNvSpPr txBox="1">
            <a:spLocks/>
          </p:cNvSpPr>
          <p:nvPr/>
        </p:nvSpPr>
        <p:spPr>
          <a:xfrm>
            <a:off x="7472769" y="5104384"/>
            <a:ext cx="4473359" cy="6881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ja-JP" sz="1600" dirty="0">
                <a:solidFill>
                  <a:srgbClr val="000000"/>
                </a:solidFill>
                <a:latin typeface="Meiryo UI" panose="020B0604030504040204" pitchFamily="50" charset="-128"/>
                <a:ea typeface="Meiryo UI" panose="020B0604030504040204" pitchFamily="50" charset="-128"/>
              </a:rPr>
              <a:t>2026</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年</a:t>
            </a: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月</a:t>
            </a: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a:t>
            </a: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日</a:t>
            </a:r>
            <a:endPar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（貴社名）</a:t>
            </a:r>
            <a:r>
              <a:rPr kumimoji="1" lang="en-US" altLang="ja-JP" sz="16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XXX</a:t>
            </a:r>
          </a:p>
        </p:txBody>
      </p:sp>
      <p:sp>
        <p:nvSpPr>
          <p:cNvPr id="2" name="テキスト ボックス 1"/>
          <p:cNvSpPr txBox="1"/>
          <p:nvPr/>
        </p:nvSpPr>
        <p:spPr>
          <a:xfrm>
            <a:off x="11094307" y="192135"/>
            <a:ext cx="976184" cy="457200"/>
          </a:xfrm>
          <a:prstGeom prst="rect">
            <a:avLst/>
          </a:prstGeom>
          <a:noFill/>
          <a:ln>
            <a:solidFill>
              <a:schemeClr val="tx1"/>
            </a:solidFill>
          </a:ln>
        </p:spPr>
        <p:txBody>
          <a:bodyPr wrap="square" lIns="0" rIns="0" rtlCol="0" anchor="ctr">
            <a:noAutofit/>
          </a:bodyPr>
          <a:lstStyle/>
          <a:p>
            <a:pPr marL="0" marR="0" lvl="0" indent="0" algn="ctr" defTabSz="2880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0000"/>
                </a:solidFill>
                <a:effectLst/>
                <a:uLnTx/>
                <a:uFillTx/>
                <a:latin typeface="Meiryo UI"/>
                <a:ea typeface="Meiryo UI"/>
                <a:cs typeface="+mn-cs"/>
              </a:rPr>
              <a:t>様式</a:t>
            </a:r>
            <a:r>
              <a:rPr kumimoji="1" lang="en-US" altLang="ja-JP" sz="1800" b="0" i="0" u="none" strike="noStrike" kern="1200" cap="none" spc="0" normalizeH="0" baseline="0" noProof="0" dirty="0">
                <a:ln>
                  <a:noFill/>
                </a:ln>
                <a:solidFill>
                  <a:srgbClr val="000000"/>
                </a:solidFill>
                <a:effectLst/>
                <a:uLnTx/>
                <a:uFillTx/>
                <a:latin typeface="Meiryo UI"/>
                <a:ea typeface="Meiryo UI"/>
                <a:cs typeface="+mn-cs"/>
              </a:rPr>
              <a:t>2</a:t>
            </a:r>
          </a:p>
        </p:txBody>
      </p:sp>
    </p:spTree>
    <p:extLst>
      <p:ext uri="{BB962C8B-B14F-4D97-AF65-F5344CB8AC3E}">
        <p14:creationId xmlns:p14="http://schemas.microsoft.com/office/powerpoint/2010/main" val="389623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1465571436"/>
              </p:ext>
            </p:extLst>
          </p:nvPr>
        </p:nvGraphicFramePr>
        <p:xfrm>
          <a:off x="336103" y="1729946"/>
          <a:ext cx="11519795" cy="2882449"/>
        </p:xfrm>
        <a:graphic>
          <a:graphicData uri="http://schemas.openxmlformats.org/drawingml/2006/table">
            <a:tbl>
              <a:tblPr/>
              <a:tblGrid>
                <a:gridCol w="2159795">
                  <a:extLst>
                    <a:ext uri="{9D8B030D-6E8A-4147-A177-3AD203B41FA5}">
                      <a16:colId xmlns:a16="http://schemas.microsoft.com/office/drawing/2014/main" val="469379627"/>
                    </a:ext>
                  </a:extLst>
                </a:gridCol>
                <a:gridCol w="9360000">
                  <a:extLst>
                    <a:ext uri="{9D8B030D-6E8A-4147-A177-3AD203B41FA5}">
                      <a16:colId xmlns:a16="http://schemas.microsoft.com/office/drawing/2014/main" val="4118708399"/>
                    </a:ext>
                  </a:extLst>
                </a:gridCol>
              </a:tblGrid>
              <a:tr h="720612">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400" b="1"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事業者名</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400" u="none" strike="noStrike" cap="none" normalizeH="0" baseline="0" dirty="0">
                          <a:ln>
                            <a:noFill/>
                          </a:ln>
                          <a:effectLst/>
                          <a:latin typeface="Meiryo UI" panose="020B0604030504040204" pitchFamily="50" charset="-128"/>
                          <a:ea typeface="Meiryo UI" panose="020B0604030504040204" pitchFamily="50" charset="-128"/>
                        </a:rPr>
                        <a:t>○○○○</a:t>
                      </a:r>
                      <a:endParaRPr kumimoji="0" lang="ja-JP" altLang="en-US" sz="1400" b="0" i="0" u="none" strike="noStrike" cap="none" normalizeH="0" baseline="0" dirty="0">
                        <a:ln>
                          <a:noFill/>
                        </a:ln>
                        <a:solidFill>
                          <a:schemeClr val="bg1">
                            <a:lumMod val="50000"/>
                          </a:schemeClr>
                        </a:solidFill>
                        <a:effectLs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3643227"/>
                  </a:ext>
                </a:extLst>
              </a:tr>
              <a:tr h="720612">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400" b="1"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事業費</a:t>
                      </a:r>
                      <a:endParaRPr kumimoji="0"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ja-JP" altLang="en-US" sz="1400" u="none" strike="noStrike" cap="none" normalizeH="0" baseline="0" dirty="0">
                          <a:ln>
                            <a:noFill/>
                          </a:ln>
                          <a:effectLst/>
                          <a:latin typeface="Meiryo UI" panose="020B0604030504040204" pitchFamily="50" charset="-128"/>
                          <a:ea typeface="Meiryo UI" panose="020B0604030504040204" pitchFamily="50" charset="-128"/>
                        </a:rPr>
                        <a:t>￥○○，○○○，○○○－</a:t>
                      </a:r>
                      <a:r>
                        <a:rPr kumimoji="0" lang="ja-JP" altLang="en-US" sz="140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（税抜き）</a:t>
                      </a: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685695"/>
                  </a:ext>
                </a:extLst>
              </a:tr>
              <a:tr h="1441225">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400" b="1"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実証概要</a:t>
                      </a:r>
                      <a:endParaRPr kumimoji="0" lang="en-US" altLang="ja-JP" sz="1400" b="1"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609555" rtl="0" eaLnBrk="1" latinLnBrk="0" hangingPunct="1">
                        <a:defRPr kumimoji="1" sz="2400" kern="1200">
                          <a:solidFill>
                            <a:schemeClr val="tx1"/>
                          </a:solidFill>
                          <a:latin typeface="Calibri" panose="020F0502020204030204"/>
                        </a:defRPr>
                      </a:lvl1pPr>
                      <a:lvl2pPr marL="609555" algn="l" defTabSz="609555" rtl="0" eaLnBrk="1" latinLnBrk="0" hangingPunct="1">
                        <a:defRPr kumimoji="1" sz="2400" kern="1200">
                          <a:solidFill>
                            <a:schemeClr val="tx1"/>
                          </a:solidFill>
                          <a:latin typeface="Calibri" panose="020F0502020204030204"/>
                        </a:defRPr>
                      </a:lvl2pPr>
                      <a:lvl3pPr marL="1219110" algn="l" defTabSz="609555" rtl="0" eaLnBrk="1" latinLnBrk="0" hangingPunct="1">
                        <a:defRPr kumimoji="1" sz="2400" kern="1200">
                          <a:solidFill>
                            <a:schemeClr val="tx1"/>
                          </a:solidFill>
                          <a:latin typeface="Calibri" panose="020F0502020204030204"/>
                        </a:defRPr>
                      </a:lvl3pPr>
                      <a:lvl4pPr marL="1828664" algn="l" defTabSz="609555" rtl="0" eaLnBrk="1" latinLnBrk="0" hangingPunct="1">
                        <a:defRPr kumimoji="1" sz="2400" kern="1200">
                          <a:solidFill>
                            <a:schemeClr val="tx1"/>
                          </a:solidFill>
                          <a:latin typeface="Calibri" panose="020F0502020204030204"/>
                        </a:defRPr>
                      </a:lvl4pPr>
                      <a:lvl5pPr marL="2438218" algn="l" defTabSz="609555" rtl="0" eaLnBrk="1" latinLnBrk="0" hangingPunct="1">
                        <a:defRPr kumimoji="1" sz="2400" kern="1200">
                          <a:solidFill>
                            <a:schemeClr val="tx1"/>
                          </a:solidFill>
                          <a:latin typeface="Calibri" panose="020F0502020204030204"/>
                        </a:defRPr>
                      </a:lvl5pPr>
                      <a:lvl6pPr marL="3047772" algn="l" defTabSz="609555" rtl="0" eaLnBrk="1" latinLnBrk="0" hangingPunct="1">
                        <a:defRPr kumimoji="1" sz="2400" kern="1200">
                          <a:solidFill>
                            <a:schemeClr val="tx1"/>
                          </a:solidFill>
                          <a:latin typeface="Calibri" panose="020F0502020204030204"/>
                        </a:defRPr>
                      </a:lvl6pPr>
                      <a:lvl7pPr marL="3657327" algn="l" defTabSz="609555" rtl="0" eaLnBrk="1" latinLnBrk="0" hangingPunct="1">
                        <a:defRPr kumimoji="1" sz="2400" kern="1200">
                          <a:solidFill>
                            <a:schemeClr val="tx1"/>
                          </a:solidFill>
                          <a:latin typeface="Calibri" panose="020F0502020204030204"/>
                        </a:defRPr>
                      </a:lvl7pPr>
                      <a:lvl8pPr marL="4266880" algn="l" defTabSz="609555" rtl="0" eaLnBrk="1" latinLnBrk="0" hangingPunct="1">
                        <a:defRPr kumimoji="1" sz="2400" kern="1200">
                          <a:solidFill>
                            <a:schemeClr val="tx1"/>
                          </a:solidFill>
                          <a:latin typeface="Calibri" panose="020F0502020204030204"/>
                        </a:defRPr>
                      </a:lvl8pPr>
                      <a:lvl9pPr marL="4876435" algn="l" defTabSz="609555" rtl="0" eaLnBrk="1" latinLnBrk="0" hangingPunct="1">
                        <a:defRPr kumimoji="1" sz="24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10000"/>
                        </a:spcBef>
                        <a:spcAft>
                          <a:spcPct val="0"/>
                        </a:spcAft>
                        <a:buClrTx/>
                        <a:buSzTx/>
                        <a:buFontTx/>
                        <a:buNone/>
                        <a:tabLst/>
                      </a:pPr>
                      <a:endParaRPr kumimoji="0" lang="ja-JP" altLang="en-US" sz="1400" b="0" i="0" u="none" strike="noStrike" cap="none" normalizeH="0" baseline="0" dirty="0">
                        <a:ln>
                          <a:noFill/>
                        </a:ln>
                        <a:solidFill>
                          <a:schemeClr val="bg1">
                            <a:lumMod val="50000"/>
                          </a:schemeClr>
                        </a:solidFill>
                        <a:effectLst/>
                        <a:highlight>
                          <a:srgbClr val="FFFF00"/>
                        </a:highlight>
                        <a:latin typeface="Meiryo UI" panose="020B0604030504040204" pitchFamily="50" charset="-128"/>
                        <a:ea typeface="Meiryo UI" panose="020B0604030504040204" pitchFamily="50" charset="-128"/>
                      </a:endParaRPr>
                    </a:p>
                  </a:txBody>
                  <a:tcPr marT="45725" marB="45725" anchor="ctr" horzOverflow="overflow">
                    <a:lnL w="9525" cap="flat" cmpd="sng" algn="ctr">
                      <a:solidFill>
                        <a:srgbClr val="E7E6E6">
                          <a:lumMod val="75000"/>
                        </a:srgbClr>
                      </a:solidFill>
                      <a:prstDash val="solid"/>
                      <a:round/>
                      <a:headEnd type="none" w="med" len="med"/>
                      <a:tailEnd type="none" w="med" len="med"/>
                    </a:lnL>
                    <a:lnR w="9525" cap="flat" cmpd="sng" algn="ctr">
                      <a:solidFill>
                        <a:srgbClr val="E7E6E6">
                          <a:lumMod val="75000"/>
                        </a:srgbClr>
                      </a:solidFill>
                      <a:prstDash val="solid"/>
                      <a:round/>
                      <a:headEnd type="none" w="med" len="med"/>
                      <a:tailEnd type="none" w="med" len="med"/>
                    </a:lnR>
                    <a:lnT w="9525" cap="flat" cmpd="sng" algn="ctr">
                      <a:solidFill>
                        <a:srgbClr val="E7E6E6">
                          <a:lumMod val="75000"/>
                        </a:srgbClr>
                      </a:solidFill>
                      <a:prstDash val="solid"/>
                      <a:round/>
                      <a:headEnd type="none" w="med" len="med"/>
                      <a:tailEnd type="none" w="med" len="med"/>
                    </a:lnT>
                    <a:lnB w="9525" cap="flat" cmpd="sng" algn="ctr">
                      <a:solidFill>
                        <a:srgbClr val="E7E6E6">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4097509"/>
                  </a:ext>
                </a:extLst>
              </a:tr>
            </a:tbl>
          </a:graphicData>
        </a:graphic>
      </p:graphicFrame>
      <p:sp>
        <p:nvSpPr>
          <p:cNvPr id="6" name="タイトル 5"/>
          <p:cNvSpPr>
            <a:spLocks noGrp="1"/>
          </p:cNvSpPr>
          <p:nvPr>
            <p:ph type="title"/>
          </p:nvPr>
        </p:nvSpPr>
        <p:spPr/>
        <p:txBody>
          <a:bodyPr/>
          <a:lstStyle/>
          <a:p>
            <a:r>
              <a:rPr lang="ja-JP" altLang="en-US" dirty="0"/>
              <a:t>１　企画提案書概要</a:t>
            </a:r>
            <a:endParaRPr kumimoji="1" lang="ja-JP" altLang="en-US" dirty="0"/>
          </a:p>
        </p:txBody>
      </p:sp>
      <p:sp>
        <p:nvSpPr>
          <p:cNvPr id="3" name="テキスト ボックス 2">
            <a:extLst>
              <a:ext uri="{FF2B5EF4-FFF2-40B4-BE49-F238E27FC236}">
                <a16:creationId xmlns:a16="http://schemas.microsoft.com/office/drawing/2014/main" id="{6034CA3D-E04E-47E5-3FDA-2D7C8E6622F5}"/>
              </a:ext>
            </a:extLst>
          </p:cNvPr>
          <p:cNvSpPr txBox="1"/>
          <p:nvPr/>
        </p:nvSpPr>
        <p:spPr>
          <a:xfrm>
            <a:off x="2286000" y="896815"/>
            <a:ext cx="0" cy="0"/>
          </a:xfrm>
          <a:prstGeom prst="rect">
            <a:avLst/>
          </a:prstGeom>
          <a:noFill/>
        </p:spPr>
        <p:txBody>
          <a:bodyPr wrap="none" lIns="0" rIns="0" rtlCol="0">
            <a:noAutofit/>
          </a:bodyPr>
          <a:lstStyle/>
          <a:p>
            <a:pPr algn="l" defTabSz="288000"/>
            <a:endParaRPr kumimoji="1" lang="ja-JP" altLang="en-US" dirty="0">
              <a:latin typeface="+mn-ea"/>
            </a:endParaRPr>
          </a:p>
        </p:txBody>
      </p:sp>
    </p:spTree>
    <p:extLst>
      <p:ext uri="{BB962C8B-B14F-4D97-AF65-F5344CB8AC3E}">
        <p14:creationId xmlns:p14="http://schemas.microsoft.com/office/powerpoint/2010/main" val="18681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２　実施内容</a:t>
            </a:r>
            <a:endParaRPr kumimoji="1" lang="ja-JP" altLang="en-US" dirty="0"/>
          </a:p>
        </p:txBody>
      </p:sp>
      <p:sp>
        <p:nvSpPr>
          <p:cNvPr id="4" name="AutoShape 10">
            <a:extLst>
              <a:ext uri="{FF2B5EF4-FFF2-40B4-BE49-F238E27FC236}">
                <a16:creationId xmlns:a16="http://schemas.microsoft.com/office/drawing/2014/main" id="{AF1FDC74-B2DD-B255-9D32-1584E3B4D995}"/>
              </a:ext>
            </a:extLst>
          </p:cNvPr>
          <p:cNvSpPr>
            <a:spLocks noChangeArrowheads="1"/>
          </p:cNvSpPr>
          <p:nvPr/>
        </p:nvSpPr>
        <p:spPr bwMode="auto">
          <a:xfrm>
            <a:off x="696000" y="2889000"/>
            <a:ext cx="10800000" cy="1080000"/>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1400" kern="0" dirty="0">
                <a:solidFill>
                  <a:srgbClr val="000000"/>
                </a:solidFill>
                <a:latin typeface="Meiryo UI" panose="020B0604030504040204" pitchFamily="50" charset="-128"/>
                <a:ea typeface="Meiryo UI"/>
              </a:rPr>
              <a:t>実証</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目的を踏まえて、実証事業全体の実施内容、スケジュール等を記載してください。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公募要領２で定める業務のほか、実証目的等を踏まえ追加の実施業務を提案することが可能です。</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2647405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３　機体・機器の詳細情報</a:t>
            </a:r>
            <a:endParaRPr kumimoji="1" lang="ja-JP" altLang="en-US" dirty="0"/>
          </a:p>
        </p:txBody>
      </p:sp>
      <p:sp>
        <p:nvSpPr>
          <p:cNvPr id="13" name="AutoShape 10">
            <a:extLst>
              <a:ext uri="{FF2B5EF4-FFF2-40B4-BE49-F238E27FC236}">
                <a16:creationId xmlns:a16="http://schemas.microsoft.com/office/drawing/2014/main" id="{3771FAF7-FB3B-632A-8576-56BF22F613A4}"/>
              </a:ext>
            </a:extLst>
          </p:cNvPr>
          <p:cNvSpPr>
            <a:spLocks noChangeArrowheads="1"/>
          </p:cNvSpPr>
          <p:nvPr/>
        </p:nvSpPr>
        <p:spPr bwMode="auto">
          <a:xfrm>
            <a:off x="696000" y="2889000"/>
            <a:ext cx="10800000" cy="1080000"/>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1400" kern="0" dirty="0">
                <a:solidFill>
                  <a:srgbClr val="000000"/>
                </a:solidFill>
                <a:latin typeface="Meiryo UI" panose="020B0604030504040204" pitchFamily="50" charset="-128"/>
                <a:ea typeface="Meiryo UI"/>
              </a:rPr>
              <a:t>使用機体・機器の名称、型式、製造元、開発元、主な仕様等を記載してください。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558101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B42E8-BCF1-5288-6AD3-C4325DB64C6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E275889-63A5-F4A2-711D-25EB950C3A5E}"/>
              </a:ext>
            </a:extLst>
          </p:cNvPr>
          <p:cNvSpPr>
            <a:spLocks noGrp="1"/>
          </p:cNvSpPr>
          <p:nvPr>
            <p:ph type="title"/>
          </p:nvPr>
        </p:nvSpPr>
        <p:spPr/>
        <p:txBody>
          <a:bodyPr anchor="ctr"/>
          <a:lstStyle/>
          <a:p>
            <a:r>
              <a:rPr lang="ja-JP" altLang="en-US" dirty="0"/>
              <a:t>４　システム構成、</a:t>
            </a:r>
            <a:r>
              <a:rPr lang="en-US" altLang="ja-JP" dirty="0"/>
              <a:t>SBOM</a:t>
            </a:r>
            <a:r>
              <a:rPr lang="ja-JP" altLang="en-US" dirty="0"/>
              <a:t>等</a:t>
            </a:r>
            <a:endParaRPr kumimoji="1" lang="ja-JP" altLang="en-US" dirty="0"/>
          </a:p>
        </p:txBody>
      </p:sp>
      <p:sp>
        <p:nvSpPr>
          <p:cNvPr id="13" name="AutoShape 10">
            <a:extLst>
              <a:ext uri="{FF2B5EF4-FFF2-40B4-BE49-F238E27FC236}">
                <a16:creationId xmlns:a16="http://schemas.microsoft.com/office/drawing/2014/main" id="{16635FDB-2E36-0DE9-6CE8-01C58A51977F}"/>
              </a:ext>
            </a:extLst>
          </p:cNvPr>
          <p:cNvSpPr>
            <a:spLocks noChangeArrowheads="1"/>
          </p:cNvSpPr>
          <p:nvPr/>
        </p:nvSpPr>
        <p:spPr bwMode="auto">
          <a:xfrm>
            <a:off x="696000" y="2889000"/>
            <a:ext cx="10800000" cy="1080000"/>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使用する機体・機器のシステム構成、</a:t>
            </a: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AI</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基盤モデルの種類、ソフトウェアのバージョン、認識・判断・制御・通信に関わる主要構成要素の製造元・開発元及びその所在地並びに</a:t>
            </a: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SBOM</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a:t>
            </a: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Software Bill of Materials</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：ソフトウェア部品表）を記載してください。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2040806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r>
              <a:rPr lang="ja-JP" altLang="en-US" dirty="0"/>
              <a:t>５　実施体制（責任者、監視・保守体制、インシデント対応等）</a:t>
            </a:r>
            <a:endParaRPr kumimoji="1" lang="ja-JP" altLang="en-US" dirty="0"/>
          </a:p>
        </p:txBody>
      </p:sp>
      <p:sp>
        <p:nvSpPr>
          <p:cNvPr id="7" name="AutoShape 10">
            <a:extLst>
              <a:ext uri="{FF2B5EF4-FFF2-40B4-BE49-F238E27FC236}">
                <a16:creationId xmlns:a16="http://schemas.microsoft.com/office/drawing/2014/main" id="{7DDB5E77-3A84-E25B-6F34-D83A90DAC8E0}"/>
              </a:ext>
            </a:extLst>
          </p:cNvPr>
          <p:cNvSpPr>
            <a:spLocks noChangeArrowheads="1"/>
          </p:cNvSpPr>
          <p:nvPr/>
        </p:nvSpPr>
        <p:spPr bwMode="auto">
          <a:xfrm>
            <a:off x="696000" y="1992727"/>
            <a:ext cx="10800000" cy="2872546"/>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２（５）エ（イ）安全管理上、ドローン稼働時には１名以上の監視員を配置し、ドローンの監視、制御及び保守等、職員等の安全を担保しながら業務を遂行するために必要な対応を随時行うこと。</a:t>
            </a: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２（６）ア（ウ）本事業の実施に当たり、安全管理、機体・機器の監視・保守、サイバーセキュリティ対策及びインシデント対応等を適切に実施するため、責任者、管理権限者、緊急連絡体制その他必要な役割分担を明確にし、実施体制を構築・維持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２（６）イ（オ）機体・機器の稼働中は、常時監視又は遠隔監視により運行状況を把握するとともに、安全に実施する体制を確保すること。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２（６）イ（コ）機体・機器の保守・点検・修理の体制を日本国内に常設し、事故や障害が発生してから１時間以内に現場に到着できる体制を確保すること。</a:t>
            </a:r>
          </a:p>
          <a:p>
            <a:pPr marL="285750" indent="-285750" defTabSz="457200">
              <a:spcBef>
                <a:spcPts val="600"/>
              </a:spcBef>
              <a:buFont typeface="Wingdings" panose="05000000000000000000" pitchFamily="2" charset="2"/>
              <a:buChar char="ü"/>
              <a:defRPr/>
            </a:pPr>
            <a:r>
              <a:rPr kumimoji="0" lang="ja-JP" altLang="en-US" sz="1400" kern="0" dirty="0">
                <a:latin typeface="Meiryo UI" panose="020B0604030504040204" pitchFamily="50" charset="-128"/>
              </a:rPr>
              <a:t>責任者、管理権限者、緊急連絡体制その他必要な役割分担を明確にした実施体制を記載してください。</a:t>
            </a:r>
            <a:endParaRPr kumimoji="0" lang="en-US" altLang="ja-JP" sz="1400" kern="0" dirty="0">
              <a:latin typeface="Meiryo UI" panose="020B0604030504040204" pitchFamily="50" charset="-128"/>
            </a:endParaRPr>
          </a:p>
          <a:p>
            <a:pPr marL="285750" indent="-285750" defTabSz="457200">
              <a:spcBef>
                <a:spcPts val="600"/>
              </a:spcBef>
              <a:buFont typeface="Wingdings" panose="05000000000000000000" pitchFamily="2" charset="2"/>
              <a:buChar char="ü"/>
              <a:defRPr/>
            </a:pPr>
            <a:r>
              <a:rPr kumimoji="0" lang="ja-JP" altLang="en-US" sz="1400" kern="0" dirty="0">
                <a:latin typeface="Meiryo UI" panose="020B0604030504040204" pitchFamily="50" charset="-128"/>
              </a:rPr>
              <a:t>機体・機器の保守・点検・修理の体制を日本国内に常設し、事故や障害が発生してから１時間以内に現場に到着できる体制を記載してください。</a:t>
            </a:r>
          </a:p>
        </p:txBody>
      </p:sp>
    </p:spTree>
    <p:extLst>
      <p:ext uri="{BB962C8B-B14F-4D97-AF65-F5344CB8AC3E}">
        <p14:creationId xmlns:p14="http://schemas.microsoft.com/office/powerpoint/2010/main" val="420294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r>
              <a:rPr lang="ja-JP" altLang="en-US" dirty="0"/>
              <a:t>６　安全対策及びリスクアセスメント</a:t>
            </a:r>
            <a:endParaRPr kumimoji="1" lang="ja-JP" altLang="en-US" dirty="0"/>
          </a:p>
        </p:txBody>
      </p:sp>
      <p:sp>
        <p:nvSpPr>
          <p:cNvPr id="4" name="AutoShape 10">
            <a:extLst>
              <a:ext uri="{FF2B5EF4-FFF2-40B4-BE49-F238E27FC236}">
                <a16:creationId xmlns:a16="http://schemas.microsoft.com/office/drawing/2014/main" id="{E085F90B-5FC7-CC3C-D3AE-A23A64E961F2}"/>
              </a:ext>
            </a:extLst>
          </p:cNvPr>
          <p:cNvSpPr>
            <a:spLocks noChangeArrowheads="1"/>
          </p:cNvSpPr>
          <p:nvPr/>
        </p:nvSpPr>
        <p:spPr bwMode="auto">
          <a:xfrm>
            <a:off x="696000" y="1416424"/>
            <a:ext cx="10800000" cy="4025152"/>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公募要領：２（６）イ</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（ア）実証開始前に、安全対策について補助対象事業の所管部署・関係者等（以下「所管部署等」という。）と調整を行い、必要な安全対策及びリスクアセスメントを実施すること。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（イ）実証開始後、所管部署等から追加の安全対策を求められた場合は、当該所管部署等と協議の上、必要な対策を講じること。</a:t>
            </a:r>
          </a:p>
          <a:p>
            <a:pPr defTabSz="457200">
              <a:spcBef>
                <a:spcPts val="600"/>
              </a:spcBef>
              <a:defRPr/>
            </a:pPr>
            <a:r>
              <a:rPr kumimoji="0" lang="ja-JP" altLang="en-US" sz="1400" b="1" kern="0" dirty="0">
                <a:solidFill>
                  <a:srgbClr val="000000"/>
                </a:solidFill>
                <a:latin typeface="Meiryo UI" panose="020B0604030504040204" pitchFamily="50" charset="-128"/>
              </a:rPr>
              <a:t>（ウ）現場の事業運営の支障とならないよう留意すること。</a:t>
            </a:r>
          </a:p>
          <a:p>
            <a:pPr defTabSz="457200">
              <a:spcBef>
                <a:spcPts val="600"/>
              </a:spcBef>
              <a:defRPr/>
            </a:pPr>
            <a:r>
              <a:rPr kumimoji="0" lang="ja-JP" altLang="en-US" sz="1400" b="1" kern="0" dirty="0">
                <a:solidFill>
                  <a:srgbClr val="000000"/>
                </a:solidFill>
                <a:latin typeface="Meiryo UI" panose="020B0604030504040204" pitchFamily="50" charset="-128"/>
              </a:rPr>
              <a:t>（エ）機体・機器の実証に必要なデータを学習させる場合は、データの正確性及び最新性を常に確保し、誤ったデータに起因する誤作動の発生を予防すること。</a:t>
            </a:r>
          </a:p>
          <a:p>
            <a:pPr defTabSz="457200">
              <a:spcBef>
                <a:spcPts val="600"/>
              </a:spcBef>
              <a:defRPr/>
            </a:pPr>
            <a:r>
              <a:rPr kumimoji="0" lang="ja-JP" altLang="en-US" sz="1400" b="1" kern="0" dirty="0">
                <a:solidFill>
                  <a:srgbClr val="000000"/>
                </a:solidFill>
                <a:latin typeface="Meiryo UI" panose="020B0604030504040204" pitchFamily="50" charset="-128"/>
              </a:rPr>
              <a:t>（オ）機体・機器の稼働中は、常時監視又は遠隔監視により運行状況を把握するとともに、安全に実施する体制を確保すること。</a:t>
            </a:r>
          </a:p>
          <a:p>
            <a:pPr defTabSz="457200">
              <a:spcBef>
                <a:spcPts val="600"/>
              </a:spcBef>
              <a:defRPr/>
            </a:pPr>
            <a:r>
              <a:rPr kumimoji="0" lang="ja-JP" altLang="en-US" sz="1400" b="1" kern="0" dirty="0">
                <a:solidFill>
                  <a:srgbClr val="000000"/>
                </a:solidFill>
                <a:latin typeface="Meiryo UI" panose="020B0604030504040204" pitchFamily="50" charset="-128"/>
              </a:rPr>
              <a:t>（カ）</a:t>
            </a:r>
            <a:r>
              <a:rPr kumimoji="0" lang="en-US" altLang="ja-JP" sz="1400" b="1" kern="0" dirty="0">
                <a:solidFill>
                  <a:srgbClr val="000000"/>
                </a:solidFill>
                <a:latin typeface="Meiryo UI" panose="020B0604030504040204" pitchFamily="50" charset="-128"/>
              </a:rPr>
              <a:t>GNSS</a:t>
            </a:r>
            <a:r>
              <a:rPr kumimoji="0" lang="ja-JP" altLang="en-US" sz="1400" b="1" kern="0" dirty="0">
                <a:solidFill>
                  <a:srgbClr val="000000"/>
                </a:solidFill>
                <a:latin typeface="Meiryo UI" panose="020B0604030504040204" pitchFamily="50" charset="-128"/>
              </a:rPr>
              <a:t>その他の衛星測位システムを使う場合は、測位情報が利用できない場合又は異常が生じた場合においても、他のセンサー等を活用して機体の位置及び姿勢を適切に把握し、安全な飛行を継続し、又は安全に着陸等を行うことができること。</a:t>
            </a:r>
          </a:p>
          <a:p>
            <a:pPr defTabSz="457200">
              <a:spcBef>
                <a:spcPts val="600"/>
              </a:spcBef>
              <a:defRPr/>
            </a:pPr>
            <a:endParaRPr kumimoji="0" lang="en-US" altLang="ja-JP" sz="1400" b="1" kern="0" dirty="0">
              <a:solidFill>
                <a:srgbClr val="000000"/>
              </a:solidFill>
              <a:latin typeface="Meiryo UI" panose="020B0604030504040204" pitchFamily="50" charset="-128"/>
            </a:endParaRPr>
          </a:p>
          <a:p>
            <a:pPr marL="28575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rPr>
              <a:t>公募要領を踏まえた</a:t>
            </a:r>
            <a:r>
              <a:rPr kumimoji="0" lang="ja-JP" altLang="en-US" sz="1400" kern="0" dirty="0">
                <a:latin typeface="Meiryo UI" panose="020B0604030504040204" pitchFamily="50" charset="-128"/>
              </a:rPr>
              <a:t>安全対策及びリスクアセスメントの内容を具体的に記載してください。</a:t>
            </a:r>
          </a:p>
        </p:txBody>
      </p:sp>
    </p:spTree>
    <p:extLst>
      <p:ext uri="{BB962C8B-B14F-4D97-AF65-F5344CB8AC3E}">
        <p14:creationId xmlns:p14="http://schemas.microsoft.com/office/powerpoint/2010/main" val="842856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0092B-296D-1818-6B54-52D0BE986B6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946AC9B-3855-1BC2-EBF8-C2990DB6DC33}"/>
              </a:ext>
            </a:extLst>
          </p:cNvPr>
          <p:cNvSpPr>
            <a:spLocks noGrp="1"/>
          </p:cNvSpPr>
          <p:nvPr>
            <p:ph type="title"/>
          </p:nvPr>
        </p:nvSpPr>
        <p:spPr/>
        <p:txBody>
          <a:bodyPr anchor="ctr"/>
          <a:lstStyle/>
          <a:p>
            <a:r>
              <a:rPr kumimoji="1" lang="ja-JP" altLang="en-US" dirty="0"/>
              <a:t>７　サイバーセキュリティ対策・データ管理方法</a:t>
            </a:r>
          </a:p>
        </p:txBody>
      </p:sp>
      <p:sp>
        <p:nvSpPr>
          <p:cNvPr id="7" name="AutoShape 10">
            <a:extLst>
              <a:ext uri="{FF2B5EF4-FFF2-40B4-BE49-F238E27FC236}">
                <a16:creationId xmlns:a16="http://schemas.microsoft.com/office/drawing/2014/main" id="{B6915F23-23F9-933A-28C0-59F94035C40D}"/>
              </a:ext>
            </a:extLst>
          </p:cNvPr>
          <p:cNvSpPr>
            <a:spLocks noChangeArrowheads="1"/>
          </p:cNvSpPr>
          <p:nvPr/>
        </p:nvSpPr>
        <p:spPr bwMode="auto">
          <a:xfrm>
            <a:off x="696000" y="1992727"/>
            <a:ext cx="10800000" cy="2872546"/>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a:t>
            </a: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２（６）ウ（ア）</a:t>
            </a:r>
            <a:r>
              <a:rPr kumimoji="0" lang="en-US" altLang="ja-JP" sz="1400" b="1" kern="0" dirty="0">
                <a:solidFill>
                  <a:srgbClr val="000000"/>
                </a:solidFill>
                <a:latin typeface="Meiryo UI" panose="020B0604030504040204" pitchFamily="50" charset="-128"/>
              </a:rPr>
              <a:t>a ~ e</a:t>
            </a:r>
          </a:p>
          <a:p>
            <a:pPr defTabSz="457200">
              <a:spcBef>
                <a:spcPts val="600"/>
              </a:spcBef>
              <a:defRPr/>
            </a:pPr>
            <a:r>
              <a:rPr kumimoji="0" lang="ja-JP" altLang="en-US" sz="1400" b="1" kern="0" dirty="0">
                <a:solidFill>
                  <a:srgbClr val="000000"/>
                </a:solidFill>
                <a:latin typeface="Meiryo UI" panose="020B0604030504040204" pitchFamily="50" charset="-128"/>
              </a:rPr>
              <a:t>２（６）ウ（ウ）</a:t>
            </a:r>
            <a:r>
              <a:rPr kumimoji="0" lang="en-US" altLang="ja-JP" sz="1400" b="1" kern="0" dirty="0" err="1">
                <a:solidFill>
                  <a:srgbClr val="000000"/>
                </a:solidFill>
                <a:latin typeface="Meiryo UI" panose="020B0604030504040204" pitchFamily="50" charset="-128"/>
              </a:rPr>
              <a:t>a,b</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２（６）エ（エ）～（シ）</a:t>
            </a:r>
            <a:endParaRPr kumimoji="0" lang="en-US" altLang="ja-JP" sz="1400" b="1" kern="0" dirty="0">
              <a:solidFill>
                <a:srgbClr val="000000"/>
              </a:solidFill>
              <a:latin typeface="Meiryo UI" panose="020B0604030504040204" pitchFamily="50" charset="-128"/>
            </a:endParaRPr>
          </a:p>
          <a:p>
            <a:pPr marL="285750" indent="-285750" defTabSz="457200">
              <a:spcBef>
                <a:spcPts val="600"/>
              </a:spcBef>
              <a:buFont typeface="Wingdings" panose="05000000000000000000" pitchFamily="2" charset="2"/>
              <a:buChar char="ü"/>
              <a:defRPr/>
            </a:pPr>
            <a:endParaRPr kumimoji="0" lang="en-US" altLang="ja-JP" sz="1400" kern="0" dirty="0">
              <a:latin typeface="Meiryo UI" panose="020B0604030504040204" pitchFamily="50" charset="-128"/>
            </a:endParaRPr>
          </a:p>
          <a:p>
            <a:pPr marL="28575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rPr>
              <a:t>公募要領を踏まえたセキュリティ対策・データ管理方法等を具体的に記載してください。</a:t>
            </a:r>
            <a:endParaRPr kumimoji="0" lang="ja-JP" altLang="en-US" sz="1400" kern="0" dirty="0">
              <a:latin typeface="Meiryo UI" panose="020B0604030504040204" pitchFamily="50" charset="-128"/>
            </a:endParaRPr>
          </a:p>
        </p:txBody>
      </p:sp>
    </p:spTree>
    <p:extLst>
      <p:ext uri="{BB962C8B-B14F-4D97-AF65-F5344CB8AC3E}">
        <p14:creationId xmlns:p14="http://schemas.microsoft.com/office/powerpoint/2010/main" val="1570906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r>
              <a:rPr lang="ja-JP" altLang="en-US" dirty="0"/>
              <a:t>８　事故や障害、インシデント等発生時の対応</a:t>
            </a:r>
            <a:endParaRPr kumimoji="1" lang="ja-JP" altLang="en-US" dirty="0"/>
          </a:p>
        </p:txBody>
      </p:sp>
      <p:sp>
        <p:nvSpPr>
          <p:cNvPr id="4" name="AutoShape 10">
            <a:extLst>
              <a:ext uri="{FF2B5EF4-FFF2-40B4-BE49-F238E27FC236}">
                <a16:creationId xmlns:a16="http://schemas.microsoft.com/office/drawing/2014/main" id="{8BA65283-DE16-E720-CE5D-94300F8DC901}"/>
              </a:ext>
            </a:extLst>
          </p:cNvPr>
          <p:cNvSpPr>
            <a:spLocks noChangeArrowheads="1"/>
          </p:cNvSpPr>
          <p:nvPr/>
        </p:nvSpPr>
        <p:spPr bwMode="auto">
          <a:xfrm>
            <a:off x="696000" y="1020323"/>
            <a:ext cx="10800000" cy="4028677"/>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a:t>
            </a: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２（６）イ（キ）万が一、接触、転倒、落下、逸走、誤作動、通信断、電源異常その他の事故若しくは障害（以下「事故や障害」という。）が発生し、又はそれらが発生するおそれを検知した場合は、直ちにホバリング、着陸その他あらかじめ設定した安全な方法で機体・機器を停止させるなど、必要な安全管理措置（フェールセーフ）を講じるとともに、必要な範囲を立入禁止とするなど、被害の拡大防止措置を講じること。</a:t>
            </a:r>
          </a:p>
          <a:p>
            <a:pPr defTabSz="457200">
              <a:spcBef>
                <a:spcPts val="600"/>
              </a:spcBef>
              <a:defRPr/>
            </a:pPr>
            <a:r>
              <a:rPr kumimoji="0" lang="ja-JP" altLang="en-US" sz="1400" b="1" kern="0" dirty="0">
                <a:solidFill>
                  <a:srgbClr val="000000"/>
                </a:solidFill>
                <a:latin typeface="Meiryo UI" panose="020B0604030504040204" pitchFamily="50" charset="-128"/>
              </a:rPr>
              <a:t>２（６）イ（ク）万が一事故や障害が発生した場合は、直ちに都へ第一報を行うとともに、発生日時、場所、状況、影響、応急措置の内容及び原因の見込み等を報告し、都が行う原因究明、再発防止策の検討その他調査・検証及び関係者への説明に協力すること。また、実証の再開に当たっては、あらかじめ都の承認を得ること。</a:t>
            </a:r>
          </a:p>
          <a:p>
            <a:pPr defTabSz="457200">
              <a:spcBef>
                <a:spcPts val="600"/>
              </a:spcBef>
              <a:defRPr/>
            </a:pPr>
            <a:r>
              <a:rPr kumimoji="0" lang="ja-JP" altLang="en-US" sz="1400" b="1" kern="0" dirty="0">
                <a:solidFill>
                  <a:srgbClr val="000000"/>
                </a:solidFill>
                <a:latin typeface="Meiryo UI" panose="020B0604030504040204" pitchFamily="50" charset="-128"/>
              </a:rPr>
              <a:t>２（６）イ（ケ）事故や障害が発生した場合に適切な原因究明及び再発防止策の検討等を行えるよう、本事業の実施に伴い取得又は生成した映像、画像、音声、位置情報、センサーデータ、稼働ログその他のデータ（以下「実証データ」という。）並びに</a:t>
            </a:r>
            <a:r>
              <a:rPr kumimoji="0" lang="en-US" altLang="ja-JP" sz="1400" b="1" kern="0" dirty="0">
                <a:solidFill>
                  <a:srgbClr val="000000"/>
                </a:solidFill>
                <a:latin typeface="Meiryo UI" panose="020B0604030504040204" pitchFamily="50" charset="-128"/>
              </a:rPr>
              <a:t>AI</a:t>
            </a:r>
            <a:r>
              <a:rPr kumimoji="0" lang="ja-JP" altLang="en-US" sz="1400" b="1" kern="0" dirty="0">
                <a:solidFill>
                  <a:srgbClr val="000000"/>
                </a:solidFill>
                <a:latin typeface="Meiryo UI" panose="020B0604030504040204" pitchFamily="50" charset="-128"/>
              </a:rPr>
              <a:t>モデル、ソフトウェア及びファームウェアの変更・更新履歴、機体・機器の運用記録、保守・点検・修理及び安全措置の実施に関する記録を保存すること。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r>
              <a:rPr kumimoji="0" lang="ja-JP" altLang="en-US" sz="1400" b="1" kern="0" dirty="0">
                <a:solidFill>
                  <a:srgbClr val="000000"/>
                </a:solidFill>
                <a:latin typeface="Meiryo UI" panose="020B0604030504040204" pitchFamily="50" charset="-128"/>
              </a:rPr>
              <a:t>２（６）エ（カ）情報漏えい、滅失、毀損、不正アクセスその他のセキュリティインシデントが発生した場合又はそれらが発生するおそれを認知した場合は、直ちに都へ報告し、被害拡大防止、原因調査、証拠保全及び再発防止に必要な措置を講じるとともに、都の指示に従うこと。</a:t>
            </a: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endParaRPr kumimoji="0" lang="en-US" altLang="ja-JP" sz="1400" kern="0" dirty="0">
              <a:solidFill>
                <a:srgbClr val="000000"/>
              </a:solidFill>
              <a:latin typeface="Meiryo UI" panose="020B0604030504040204" pitchFamily="50" charset="-128"/>
              <a:ea typeface="Meiryo UI"/>
            </a:endParaRP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1400" kern="0" dirty="0">
                <a:solidFill>
                  <a:srgbClr val="000000"/>
                </a:solidFill>
                <a:latin typeface="Meiryo UI" panose="020B0604030504040204" pitchFamily="50" charset="-128"/>
                <a:ea typeface="Meiryo UI"/>
              </a:rPr>
              <a:t>公募要領を踏まえた対応を具体的に記載してください。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1195428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normAutofit/>
          </a:bodyPr>
          <a:lstStyle/>
          <a:p>
            <a:r>
              <a:rPr lang="ja-JP" altLang="en-US" dirty="0"/>
              <a:t>９　使用するクラウドサービス詳細・データの保管場所</a:t>
            </a:r>
            <a:endParaRPr kumimoji="1" lang="ja-JP" altLang="en-US" dirty="0"/>
          </a:p>
        </p:txBody>
      </p:sp>
      <p:sp>
        <p:nvSpPr>
          <p:cNvPr id="4" name="AutoShape 10">
            <a:extLst>
              <a:ext uri="{FF2B5EF4-FFF2-40B4-BE49-F238E27FC236}">
                <a16:creationId xmlns:a16="http://schemas.microsoft.com/office/drawing/2014/main" id="{33743FA8-E2B2-5A62-45B3-30A3293868B7}"/>
              </a:ext>
            </a:extLst>
          </p:cNvPr>
          <p:cNvSpPr>
            <a:spLocks noChangeArrowheads="1"/>
          </p:cNvSpPr>
          <p:nvPr/>
        </p:nvSpPr>
        <p:spPr bwMode="auto">
          <a:xfrm>
            <a:off x="696000" y="1284585"/>
            <a:ext cx="10800000" cy="4288829"/>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a:t>
            </a: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２（６）エ（ア）データを外部のクラウド環境において保存又は処理する場合、その基盤として</a:t>
            </a:r>
            <a:r>
              <a:rPr kumimoji="0" lang="en-US" altLang="ja-JP" sz="1400" b="1" kern="0" dirty="0">
                <a:solidFill>
                  <a:srgbClr val="000000"/>
                </a:solidFill>
                <a:latin typeface="Meiryo UI" panose="020B0604030504040204" pitchFamily="50" charset="-128"/>
              </a:rPr>
              <a:t>ISMAP</a:t>
            </a:r>
            <a:r>
              <a:rPr kumimoji="0" lang="ja-JP" altLang="en-US" sz="1400" b="1" kern="0" dirty="0">
                <a:solidFill>
                  <a:srgbClr val="000000"/>
                </a:solidFill>
                <a:latin typeface="Meiryo UI" panose="020B0604030504040204" pitchFamily="50" charset="-128"/>
              </a:rPr>
              <a:t>クラウドサービスリストに登録された</a:t>
            </a:r>
            <a:r>
              <a:rPr kumimoji="0" lang="en-US" altLang="ja-JP" sz="1400" b="1" kern="0" dirty="0">
                <a:solidFill>
                  <a:srgbClr val="000000"/>
                </a:solidFill>
                <a:latin typeface="Meiryo UI" panose="020B0604030504040204" pitchFamily="50" charset="-128"/>
              </a:rPr>
              <a:t>IaaS</a:t>
            </a:r>
            <a:r>
              <a:rPr kumimoji="0" lang="ja-JP" altLang="en-US" sz="1400" b="1" kern="0" dirty="0">
                <a:solidFill>
                  <a:srgbClr val="000000"/>
                </a:solidFill>
                <a:latin typeface="Meiryo UI" panose="020B0604030504040204" pitchFamily="50" charset="-128"/>
              </a:rPr>
              <a:t>又は</a:t>
            </a:r>
            <a:r>
              <a:rPr kumimoji="0" lang="en-US" altLang="ja-JP" sz="1400" b="1" kern="0" dirty="0">
                <a:solidFill>
                  <a:srgbClr val="000000"/>
                </a:solidFill>
                <a:latin typeface="Meiryo UI" panose="020B0604030504040204" pitchFamily="50" charset="-128"/>
              </a:rPr>
              <a:t>PaaS</a:t>
            </a:r>
            <a:r>
              <a:rPr kumimoji="0" lang="ja-JP" altLang="en-US" sz="1400" b="1" kern="0" dirty="0">
                <a:solidFill>
                  <a:srgbClr val="000000"/>
                </a:solidFill>
                <a:latin typeface="Meiryo UI" panose="020B0604030504040204" pitchFamily="50" charset="-128"/>
              </a:rPr>
              <a:t>を利用すること。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２（６）ウ（ア）ａ　原則として日本国内に所在するサーバー等で保存及び処理すること。クラウドサービスを利用する場合は、日本国内に所在するリージョンを利用すること。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endParaRPr kumimoji="0" lang="en-US" altLang="ja-JP" sz="1400" kern="0" dirty="0">
              <a:solidFill>
                <a:srgbClr val="000000"/>
              </a:solidFill>
              <a:latin typeface="Meiryo UI" panose="020B0604030504040204" pitchFamily="50" charset="-128"/>
              <a:ea typeface="Meiryo UI"/>
            </a:endParaRPr>
          </a:p>
          <a:p>
            <a:pPr defTabSz="457200">
              <a:spcBef>
                <a:spcPts val="600"/>
              </a:spcBef>
              <a:defRPr/>
            </a:pPr>
            <a:endParaRPr kumimoji="0" lang="en-US" altLang="ja-JP" sz="1400" kern="0" dirty="0">
              <a:solidFill>
                <a:srgbClr val="000000"/>
              </a:solidFill>
              <a:latin typeface="Meiryo UI" panose="020B0604030504040204" pitchFamily="50" charset="-128"/>
              <a:ea typeface="Meiryo UI"/>
            </a:endParaRPr>
          </a:p>
          <a:p>
            <a:pPr marL="28575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ea typeface="Meiryo UI"/>
              </a:rPr>
              <a:t>使用クラウドサービスの詳細情報を記載してください。</a:t>
            </a:r>
            <a:endParaRPr kumimoji="0" lang="en-US" altLang="ja-JP" sz="1400" kern="0" dirty="0">
              <a:solidFill>
                <a:srgbClr val="000000"/>
              </a:solidFill>
              <a:latin typeface="Meiryo UI" panose="020B0604030504040204" pitchFamily="50" charset="-128"/>
              <a:ea typeface="Meiryo UI"/>
            </a:endParaRPr>
          </a:p>
          <a:p>
            <a:pPr marL="28575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rPr>
              <a:t>基盤クラウドが</a:t>
            </a:r>
            <a:r>
              <a:rPr kumimoji="0" lang="en-US" altLang="ja-JP" sz="1400" kern="0" dirty="0">
                <a:solidFill>
                  <a:srgbClr val="000000"/>
                </a:solidFill>
                <a:latin typeface="Meiryo UI" panose="020B0604030504040204" pitchFamily="50" charset="-128"/>
              </a:rPr>
              <a:t>ISMAP</a:t>
            </a:r>
            <a:r>
              <a:rPr kumimoji="0" lang="ja-JP" altLang="en-US" sz="1400" kern="0" dirty="0">
                <a:solidFill>
                  <a:srgbClr val="000000"/>
                </a:solidFill>
                <a:latin typeface="Meiryo UI" panose="020B0604030504040204" pitchFamily="50" charset="-128"/>
              </a:rPr>
              <a:t>クラウドサービスリストに登録されていることがわかる書類等を添付してください。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rPr>
              <a:t>サーバ</a:t>
            </a:r>
            <a:r>
              <a:rPr kumimoji="0" lang="en-US" altLang="ja-JP" sz="1400" kern="0" dirty="0">
                <a:solidFill>
                  <a:srgbClr val="000000"/>
                </a:solidFill>
                <a:latin typeface="Meiryo UI" panose="020B0604030504040204" pitchFamily="50" charset="-128"/>
              </a:rPr>
              <a:t>―</a:t>
            </a:r>
            <a:r>
              <a:rPr kumimoji="0" lang="ja-JP" altLang="en-US" sz="1400" kern="0" dirty="0">
                <a:solidFill>
                  <a:srgbClr val="000000"/>
                </a:solidFill>
                <a:latin typeface="Meiryo UI" panose="020B0604030504040204" pitchFamily="50" charset="-128"/>
              </a:rPr>
              <a:t>の保存場所、クラウドサービスが国内リージョンを指定していることがわかる書類等を添付してください。</a:t>
            </a:r>
            <a:endParaRPr kumimoji="0" lang="en-US" altLang="ja-JP" sz="1400" kern="0" dirty="0">
              <a:solidFill>
                <a:srgbClr val="000000"/>
              </a:solidFill>
              <a:latin typeface="Meiryo UI" panose="020B0604030504040204" pitchFamily="50" charset="-128"/>
            </a:endParaRPr>
          </a:p>
        </p:txBody>
      </p:sp>
    </p:spTree>
    <p:extLst>
      <p:ext uri="{BB962C8B-B14F-4D97-AF65-F5344CB8AC3E}">
        <p14:creationId xmlns:p14="http://schemas.microsoft.com/office/powerpoint/2010/main" val="100382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chor="ctr"/>
          <a:lstStyle/>
          <a:p>
            <a:r>
              <a:rPr lang="en-US" altLang="ja-JP" dirty="0"/>
              <a:t>10</a:t>
            </a:r>
            <a:r>
              <a:rPr lang="ja-JP" altLang="en-US" dirty="0"/>
              <a:t>　機体・機器の</a:t>
            </a:r>
            <a:r>
              <a:rPr lang="en-US" altLang="ja-JP" dirty="0"/>
              <a:t>JC-STAR</a:t>
            </a:r>
            <a:r>
              <a:rPr lang="ja-JP" altLang="en-US" dirty="0"/>
              <a:t>適合状況</a:t>
            </a:r>
            <a:endParaRPr kumimoji="1" lang="ja-JP" altLang="en-US" dirty="0"/>
          </a:p>
        </p:txBody>
      </p:sp>
      <p:sp>
        <p:nvSpPr>
          <p:cNvPr id="4" name="AutoShape 10">
            <a:extLst>
              <a:ext uri="{FF2B5EF4-FFF2-40B4-BE49-F238E27FC236}">
                <a16:creationId xmlns:a16="http://schemas.microsoft.com/office/drawing/2014/main" id="{56452790-BF51-671F-7CBF-31EFDF1AB88E}"/>
              </a:ext>
            </a:extLst>
          </p:cNvPr>
          <p:cNvSpPr>
            <a:spLocks noChangeArrowheads="1"/>
          </p:cNvSpPr>
          <p:nvPr/>
        </p:nvSpPr>
        <p:spPr bwMode="auto">
          <a:xfrm>
            <a:off x="696000" y="1992727"/>
            <a:ext cx="10800000" cy="2872546"/>
          </a:xfrm>
          <a:prstGeom prst="roundRect">
            <a:avLst>
              <a:gd name="adj" fmla="val 0"/>
            </a:avLst>
          </a:prstGeom>
          <a:solidFill>
            <a:schemeClr val="accent4">
              <a:lumMod val="20000"/>
              <a:lumOff val="80000"/>
            </a:schemeClr>
          </a:solidFill>
          <a:ln w="19050">
            <a:solidFill>
              <a:sysClr val="windowText" lastClr="000000"/>
            </a:solidFill>
            <a:round/>
            <a:headEnd/>
            <a:tailEnd/>
          </a:ln>
          <a:effectLst/>
        </p:spPr>
        <p:txBody>
          <a:bodyPr anchor="ctr"/>
          <a:lstStyle/>
          <a:p>
            <a:pPr defTabSz="457200">
              <a:spcBef>
                <a:spcPts val="600"/>
              </a:spcBef>
              <a:defRPr/>
            </a:pPr>
            <a:r>
              <a:rPr kumimoji="0" lang="ja-JP" altLang="en-US" sz="1400" b="1" kern="0" dirty="0">
                <a:solidFill>
                  <a:srgbClr val="000000"/>
                </a:solidFill>
                <a:latin typeface="Meiryo UI" panose="020B0604030504040204" pitchFamily="50" charset="-128"/>
              </a:rPr>
              <a:t>公募要領：２（６）エ（イ）</a:t>
            </a:r>
            <a:br>
              <a:rPr kumimoji="0" lang="en-US" altLang="ja-JP" sz="1400" b="1" kern="0" dirty="0">
                <a:solidFill>
                  <a:srgbClr val="000000"/>
                </a:solidFill>
                <a:latin typeface="Meiryo UI" panose="020B0604030504040204" pitchFamily="50" charset="-128"/>
              </a:rPr>
            </a:br>
            <a:r>
              <a:rPr kumimoji="0" lang="ja-JP" altLang="en-US" sz="1400" b="1" kern="0" dirty="0">
                <a:solidFill>
                  <a:srgbClr val="000000"/>
                </a:solidFill>
                <a:latin typeface="Meiryo UI" panose="020B0604030504040204" pitchFamily="50" charset="-128"/>
              </a:rPr>
              <a:t>ネットワークに接続する主要な機体・機器が、セキュリティ要件適合評価及びラベリング制度（</a:t>
            </a:r>
            <a:r>
              <a:rPr kumimoji="0" lang="en-US" altLang="ja-JP" sz="1400" b="1" kern="0" dirty="0">
                <a:solidFill>
                  <a:srgbClr val="000000"/>
                </a:solidFill>
                <a:latin typeface="Meiryo UI" panose="020B0604030504040204" pitchFamily="50" charset="-128"/>
              </a:rPr>
              <a:t>JC-STAR</a:t>
            </a:r>
            <a:r>
              <a:rPr kumimoji="0" lang="ja-JP" altLang="en-US" sz="1400" b="1" kern="0" dirty="0">
                <a:solidFill>
                  <a:srgbClr val="000000"/>
                </a:solidFill>
                <a:latin typeface="Meiryo UI" panose="020B0604030504040204" pitchFamily="50" charset="-128"/>
              </a:rPr>
              <a:t>）のラベル（★１以上）を取得している又は</a:t>
            </a:r>
            <a:r>
              <a:rPr kumimoji="0" lang="en-US" altLang="ja-JP" sz="1400" b="1" kern="0" dirty="0">
                <a:solidFill>
                  <a:srgbClr val="000000"/>
                </a:solidFill>
                <a:latin typeface="Meiryo UI" panose="020B0604030504040204" pitchFamily="50" charset="-128"/>
              </a:rPr>
              <a:t>JC-STAR</a:t>
            </a:r>
            <a:r>
              <a:rPr kumimoji="0" lang="ja-JP" altLang="en-US" sz="1400" b="1" kern="0" dirty="0">
                <a:solidFill>
                  <a:srgbClr val="000000"/>
                </a:solidFill>
                <a:latin typeface="Meiryo UI" panose="020B0604030504040204" pitchFamily="50" charset="-128"/>
              </a:rPr>
              <a:t>（★１以上）と同等のセキュリティ基準を満たしていること。ラベル未取得の場合は、</a:t>
            </a:r>
            <a:r>
              <a:rPr kumimoji="0" lang="en-US" altLang="ja-JP" sz="1400" b="1" kern="0" dirty="0">
                <a:solidFill>
                  <a:srgbClr val="000000"/>
                </a:solidFill>
                <a:latin typeface="Meiryo UI" panose="020B0604030504040204" pitchFamily="50" charset="-128"/>
              </a:rPr>
              <a:t>JC-STAR</a:t>
            </a:r>
            <a:r>
              <a:rPr kumimoji="0" lang="ja-JP" altLang="en-US" sz="1400" b="1" kern="0" dirty="0">
                <a:solidFill>
                  <a:srgbClr val="000000"/>
                </a:solidFill>
                <a:latin typeface="Meiryo UI" panose="020B0604030504040204" pitchFamily="50" charset="-128"/>
              </a:rPr>
              <a:t>（★</a:t>
            </a:r>
            <a:r>
              <a:rPr kumimoji="0" lang="en-US" altLang="ja-JP" sz="1400" b="1" kern="0" dirty="0">
                <a:solidFill>
                  <a:srgbClr val="000000"/>
                </a:solidFill>
                <a:latin typeface="Meiryo UI" panose="020B0604030504040204" pitchFamily="50" charset="-128"/>
              </a:rPr>
              <a:t>1</a:t>
            </a:r>
            <a:r>
              <a:rPr kumimoji="0" lang="ja-JP" altLang="en-US" sz="1400" b="1" kern="0" dirty="0">
                <a:solidFill>
                  <a:srgbClr val="000000"/>
                </a:solidFill>
                <a:latin typeface="Meiryo UI" panose="020B0604030504040204" pitchFamily="50" charset="-128"/>
              </a:rPr>
              <a:t>以上）適合基準との対応表、自己評価結果及び適合を裏付ける資料を企画提案書に添付し、都の確認を受けること</a:t>
            </a:r>
            <a:endParaRPr kumimoji="0" lang="en-US" altLang="ja-JP" sz="1400" b="1" kern="0" dirty="0">
              <a:solidFill>
                <a:srgbClr val="000000"/>
              </a:solidFill>
              <a:latin typeface="Meiryo UI" panose="020B0604030504040204" pitchFamily="50" charset="-128"/>
            </a:endParaRPr>
          </a:p>
          <a:p>
            <a:pPr defTabSz="457200">
              <a:spcBef>
                <a:spcPts val="600"/>
              </a:spcBef>
              <a:defRPr/>
            </a:pPr>
            <a:endParaRPr kumimoji="0" lang="ja-JP" altLang="en-US" sz="1400" kern="0" dirty="0">
              <a:solidFill>
                <a:srgbClr val="000000"/>
              </a:solidFill>
              <a:latin typeface="Meiryo UI" panose="020B0604030504040204" pitchFamily="50" charset="-128"/>
            </a:endParaRP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en-US" altLang="ja-JP" sz="1400" kern="0" dirty="0">
                <a:solidFill>
                  <a:srgbClr val="000000"/>
                </a:solidFill>
                <a:latin typeface="Meiryo UI" panose="020B0604030504040204" pitchFamily="50" charset="-128"/>
                <a:ea typeface="Meiryo UI"/>
              </a:rPr>
              <a:t>JC-STAR</a:t>
            </a:r>
            <a:r>
              <a:rPr kumimoji="0" lang="ja-JP" altLang="en-US" sz="1400" kern="0" dirty="0">
                <a:solidFill>
                  <a:srgbClr val="000000"/>
                </a:solidFill>
                <a:latin typeface="Meiryo UI" panose="020B0604030504040204" pitchFamily="50" charset="-128"/>
                <a:ea typeface="Meiryo UI"/>
              </a:rPr>
              <a:t>のラベル（★１以上）を取得していることがわかる書類等を添付してください。</a:t>
            </a:r>
            <a:endParaRPr kumimoji="0" lang="en-US" altLang="ja-JP" sz="1400" kern="0" dirty="0">
              <a:solidFill>
                <a:srgbClr val="000000"/>
              </a:solidFill>
              <a:latin typeface="Meiryo UI" panose="020B0604030504040204" pitchFamily="50" charset="-128"/>
              <a:ea typeface="Meiryo UI"/>
            </a:endParaRPr>
          </a:p>
          <a:p>
            <a:pPr marL="285750" lvl="0" indent="-285750" defTabSz="457200">
              <a:spcBef>
                <a:spcPts val="600"/>
              </a:spcBef>
              <a:buFont typeface="Wingdings" panose="05000000000000000000" pitchFamily="2" charset="2"/>
              <a:buChar char="ü"/>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取得していない場合は、</a:t>
            </a:r>
            <a:r>
              <a:rPr kumimoji="0" lang="en-US" altLang="ja-JP" sz="1400" kern="0" dirty="0">
                <a:solidFill>
                  <a:srgbClr val="000000"/>
                </a:solidFill>
                <a:latin typeface="Meiryo UI" panose="020B0604030504040204" pitchFamily="50" charset="-128"/>
              </a:rPr>
              <a:t> JC-STAR</a:t>
            </a:r>
            <a:r>
              <a:rPr kumimoji="0" lang="ja-JP" altLang="en-US" sz="1400" kern="0" dirty="0">
                <a:solidFill>
                  <a:srgbClr val="000000"/>
                </a:solidFill>
                <a:latin typeface="Meiryo UI" panose="020B0604030504040204" pitchFamily="50" charset="-128"/>
              </a:rPr>
              <a:t>（★１以上）</a:t>
            </a:r>
            <a:r>
              <a:rPr kumimoji="0" lang="ja-JP" altLang="en-US" sz="1400" kern="0" dirty="0">
                <a:solidFill>
                  <a:srgbClr val="000000"/>
                </a:solidFill>
                <a:latin typeface="Meiryo UI" panose="020B0604030504040204" pitchFamily="50" charset="-128"/>
                <a:ea typeface="Meiryo UI"/>
              </a:rPr>
              <a:t>の適合基準との対応表、自己評価結果及び適合を裏付ける資料等を添付してください。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1465165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5687-1187-BA8A-32C3-ACDC0D49D3E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11CD3DB-4D48-54C7-2B6A-DBA4BC56939E}"/>
              </a:ext>
            </a:extLst>
          </p:cNvPr>
          <p:cNvSpPr>
            <a:spLocks noGrp="1"/>
          </p:cNvSpPr>
          <p:nvPr>
            <p:ph type="title"/>
          </p:nvPr>
        </p:nvSpPr>
        <p:spPr/>
        <p:txBody>
          <a:bodyPr anchor="ctr"/>
          <a:lstStyle/>
          <a:p>
            <a:r>
              <a:rPr lang="en-US" altLang="ja-JP" dirty="0"/>
              <a:t>11</a:t>
            </a:r>
            <a:r>
              <a:rPr lang="ja-JP" altLang="en-US" dirty="0"/>
              <a:t>　サプライチェーンリスク対応状況</a:t>
            </a:r>
            <a:endParaRPr kumimoji="1" lang="ja-JP" altLang="en-US" dirty="0"/>
          </a:p>
        </p:txBody>
      </p:sp>
      <p:sp>
        <p:nvSpPr>
          <p:cNvPr id="5" name="AutoShape 10">
            <a:extLst>
              <a:ext uri="{FF2B5EF4-FFF2-40B4-BE49-F238E27FC236}">
                <a16:creationId xmlns:a16="http://schemas.microsoft.com/office/drawing/2014/main" id="{B82CDFEB-D1F2-BADC-5468-DBF979C1BA57}"/>
              </a:ext>
            </a:extLst>
          </p:cNvPr>
          <p:cNvSpPr>
            <a:spLocks noChangeArrowheads="1"/>
          </p:cNvSpPr>
          <p:nvPr/>
        </p:nvSpPr>
        <p:spPr bwMode="auto">
          <a:xfrm>
            <a:off x="696000" y="1199475"/>
            <a:ext cx="10800000" cy="4459049"/>
          </a:xfrm>
          <a:prstGeom prst="rect">
            <a:avLst/>
          </a:prstGeom>
          <a:solidFill>
            <a:schemeClr val="accent4">
              <a:lumMod val="20000"/>
              <a:lumOff val="80000"/>
            </a:schemeClr>
          </a:solidFill>
          <a:ln w="19050">
            <a:solidFill>
              <a:sysClr val="windowText" lastClr="000000"/>
            </a:solidFill>
            <a:round/>
            <a:headEnd/>
            <a:tailEnd/>
          </a:ln>
          <a:effectLst/>
        </p:spPr>
        <p:txBody>
          <a:bodyPr anchor="ctr"/>
          <a:lstStyle/>
          <a:p>
            <a:pPr lvl="0" defTabSz="457200">
              <a:spcBef>
                <a:spcPts val="600"/>
              </a:spcBef>
              <a:defRPr/>
            </a:pPr>
            <a:r>
              <a:rPr kumimoji="0" lang="ja-JP" altLang="en-US" sz="1400" b="1" kern="0" dirty="0">
                <a:solidFill>
                  <a:srgbClr val="000000"/>
                </a:solidFill>
                <a:latin typeface="Meiryo UI" panose="020B0604030504040204" pitchFamily="50" charset="-128"/>
              </a:rPr>
              <a:t>公募要領：２（６）オ </a:t>
            </a:r>
            <a:endParaRPr kumimoji="0" lang="en-US" altLang="ja-JP" sz="1400" b="1" kern="0" dirty="0">
              <a:solidFill>
                <a:srgbClr val="000000"/>
              </a:solidFill>
              <a:latin typeface="Meiryo UI" panose="020B0604030504040204" pitchFamily="50" charset="-128"/>
            </a:endParaRPr>
          </a:p>
          <a:p>
            <a:pPr lvl="0" defTabSz="457200">
              <a:spcBef>
                <a:spcPts val="600"/>
              </a:spcBef>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ア）機体・機器及びソフトウェア等の開発・製造過程並びに保守・運用において、情報の窃取・破壊、システムの停止等を目的とする悪意ある機能の組込みや不正な変更が行われるリスクを評価し、必要な対策を講じること。</a:t>
            </a:r>
          </a:p>
          <a:p>
            <a:pPr marR="0" lvl="0" algn="l" defTabSz="457200" rtl="0" eaLnBrk="1" fontAlgn="auto" latinLnBrk="0" hangingPunct="1">
              <a:lnSpc>
                <a:spcPct val="100000"/>
              </a:lnSpc>
              <a:spcBef>
                <a:spcPts val="600"/>
              </a:spcBef>
              <a:spcAft>
                <a:spcPts val="0"/>
              </a:spcAft>
              <a:buClrTx/>
              <a:buSzTx/>
              <a:tabLst/>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（イ）外国からの部品調達等又は外国事業者が提供するソフトウェア、</a:t>
            </a:r>
            <a:r>
              <a:rPr kumimoji="0" lang="en-US" altLang="ja-JP"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AI</a:t>
            </a: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モデル、通信サービス等の利用を行う場合、機体・機器及びその主要構成要素（認識・判断に関わる</a:t>
            </a:r>
            <a:r>
              <a:rPr kumimoji="0" lang="en-US" altLang="ja-JP"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AI</a:t>
            </a: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モデル、機体の動作を制御するシステム、通信基盤）について、製造・開発事業者の供給安定性、不正な遠隔操作や情報窃取等のサイバーセキュリティ上の脅威、当該事業者の本社等の立地する場所の法制度等に起因するリスクを評価し、必要な対策を講じること。</a:t>
            </a:r>
          </a:p>
          <a:p>
            <a:pPr marL="285750" marR="0" lvl="0"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lvl="0" indent="-285750" defTabSz="457200">
              <a:spcBef>
                <a:spcPts val="600"/>
              </a:spcBef>
              <a:buFont typeface="Wingdings" panose="05000000000000000000" pitchFamily="2" charset="2"/>
              <a:buChar char="ü"/>
              <a:defRPr/>
            </a:pPr>
            <a:r>
              <a:rPr kumimoji="0" lang="ja-JP" altLang="en-US" sz="1400" kern="0" dirty="0">
                <a:solidFill>
                  <a:srgbClr val="000000"/>
                </a:solidFill>
                <a:latin typeface="Meiryo UI" panose="020B0604030504040204" pitchFamily="50" charset="-128"/>
              </a:rPr>
              <a:t>情報の窃取・破壊、システムの停止等を目的とする悪意ある機能の組込みや不正な変更が行われるリスクの評価、具体的な対策の内容について記載してください。</a:t>
            </a:r>
            <a:endParaRPr kumimoji="0" lang="en-US" altLang="ja-JP" sz="1400" kern="0" dirty="0">
              <a:solidFill>
                <a:srgbClr val="000000"/>
              </a:solidFill>
              <a:latin typeface="Meiryo UI" panose="020B0604030504040204" pitchFamily="50" charset="-128"/>
            </a:endParaRPr>
          </a:p>
          <a:p>
            <a:pPr marL="285750" lvl="0" indent="-285750" defTabSz="457200">
              <a:spcBef>
                <a:spcPts val="600"/>
              </a:spcBef>
              <a:buFont typeface="Wingdings" panose="05000000000000000000" pitchFamily="2" charset="2"/>
              <a:buChar char="ü"/>
              <a:defRPr/>
            </a:pPr>
            <a:r>
              <a:rPr kumimoji="0" lang="ja-JP" altLang="en-US" sz="1400" kern="0">
                <a:solidFill>
                  <a:srgbClr val="000000"/>
                </a:solidFill>
                <a:latin typeface="Meiryo UI" panose="020B0604030504040204" pitchFamily="50" charset="-128"/>
              </a:rPr>
              <a:t>外国からの部品</a:t>
            </a:r>
            <a:r>
              <a:rPr kumimoji="0" lang="ja-JP" altLang="en-US" sz="1400" kern="0" dirty="0">
                <a:solidFill>
                  <a:srgbClr val="000000"/>
                </a:solidFill>
                <a:latin typeface="Meiryo UI" panose="020B0604030504040204" pitchFamily="50" charset="-128"/>
              </a:rPr>
              <a:t>調達等を行う場合、機体・機器及びその主要構成要素（認識・判断に関わる</a:t>
            </a:r>
            <a:r>
              <a:rPr kumimoji="0" lang="en-US" altLang="ja-JP" sz="1400" kern="0" dirty="0">
                <a:solidFill>
                  <a:srgbClr val="000000"/>
                </a:solidFill>
                <a:latin typeface="Meiryo UI" panose="020B0604030504040204" pitchFamily="50" charset="-128"/>
              </a:rPr>
              <a:t>AI</a:t>
            </a:r>
            <a:r>
              <a:rPr kumimoji="0" lang="ja-JP" altLang="en-US" sz="1400" kern="0" dirty="0">
                <a:solidFill>
                  <a:srgbClr val="000000"/>
                </a:solidFill>
                <a:latin typeface="Meiryo UI" panose="020B0604030504040204" pitchFamily="50" charset="-128"/>
              </a:rPr>
              <a:t>モデル、機体の動作を制御するシステム、通信基盤）について、以下のリスクの評価、具体的な対策の内容について記載してください。</a:t>
            </a:r>
            <a:br>
              <a:rPr kumimoji="0" lang="en-US" altLang="ja-JP" sz="1400" kern="0" dirty="0">
                <a:solidFill>
                  <a:srgbClr val="000000"/>
                </a:solidFill>
                <a:latin typeface="Meiryo UI" panose="020B0604030504040204" pitchFamily="50" charset="-128"/>
              </a:rPr>
            </a:br>
            <a:r>
              <a:rPr kumimoji="0" lang="ja-JP" altLang="en-US" sz="1400" kern="0" dirty="0">
                <a:solidFill>
                  <a:srgbClr val="000000"/>
                </a:solidFill>
                <a:latin typeface="Meiryo UI" panose="020B0604030504040204" pitchFamily="50" charset="-128"/>
              </a:rPr>
              <a:t>　　①製造・開発事業者の供給安定性</a:t>
            </a:r>
            <a:br>
              <a:rPr kumimoji="0" lang="en-US" altLang="ja-JP" sz="1400" kern="0" dirty="0">
                <a:solidFill>
                  <a:srgbClr val="000000"/>
                </a:solidFill>
                <a:latin typeface="Meiryo UI" panose="020B0604030504040204" pitchFamily="50" charset="-128"/>
              </a:rPr>
            </a:br>
            <a:r>
              <a:rPr kumimoji="0" lang="ja-JP" altLang="en-US" sz="1400" kern="0" dirty="0">
                <a:solidFill>
                  <a:srgbClr val="000000"/>
                </a:solidFill>
                <a:latin typeface="Meiryo UI" panose="020B0604030504040204" pitchFamily="50" charset="-128"/>
              </a:rPr>
              <a:t>　　②不正な遠隔操作や情報窃取等のサイバーセキュリティ上の脅威</a:t>
            </a:r>
            <a:br>
              <a:rPr kumimoji="0" lang="en-US" altLang="ja-JP" sz="1400" kern="0" dirty="0">
                <a:solidFill>
                  <a:srgbClr val="000000"/>
                </a:solidFill>
                <a:latin typeface="Meiryo UI" panose="020B0604030504040204" pitchFamily="50" charset="-128"/>
              </a:rPr>
            </a:br>
            <a:r>
              <a:rPr kumimoji="0" lang="ja-JP" altLang="en-US" sz="1400" kern="0" dirty="0">
                <a:solidFill>
                  <a:srgbClr val="000000"/>
                </a:solidFill>
                <a:latin typeface="Meiryo UI" panose="020B0604030504040204" pitchFamily="50" charset="-128"/>
              </a:rPr>
              <a:t>　　③当該事業者の本社等の立地する場所の法制度等に起因するリスク</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1941005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追加ページ</a:t>
            </a:r>
            <a:r>
              <a:rPr lang="en-US" altLang="ja-JP" dirty="0"/>
              <a:t>】</a:t>
            </a:r>
            <a:endParaRPr kumimoji="1" lang="ja-JP" altLang="en-US" dirty="0"/>
          </a:p>
        </p:txBody>
      </p:sp>
    </p:spTree>
    <p:extLst>
      <p:ext uri="{BB962C8B-B14F-4D97-AF65-F5344CB8AC3E}">
        <p14:creationId xmlns:p14="http://schemas.microsoft.com/office/powerpoint/2010/main" val="4029412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8645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ご作成にあたっての留意事項</a:t>
            </a:r>
            <a:endParaRPr kumimoji="1" lang="ja-JP" altLang="en-US" dirty="0"/>
          </a:p>
        </p:txBody>
      </p:sp>
      <p:sp>
        <p:nvSpPr>
          <p:cNvPr id="5" name="Rectangle 3">
            <a:extLst>
              <a:ext uri="{FF2B5EF4-FFF2-40B4-BE49-F238E27FC236}">
                <a16:creationId xmlns:a16="http://schemas.microsoft.com/office/drawing/2014/main" id="{4D3BC563-C34E-4D4D-B5D0-446C3E7D1EEB}"/>
              </a:ext>
            </a:extLst>
          </p:cNvPr>
          <p:cNvSpPr>
            <a:spLocks noChangeArrowheads="1"/>
          </p:cNvSpPr>
          <p:nvPr/>
        </p:nvSpPr>
        <p:spPr bwMode="auto">
          <a:xfrm>
            <a:off x="336741" y="1136089"/>
            <a:ext cx="11518519" cy="5244737"/>
          </a:xfrm>
          <a:prstGeom prst="rect">
            <a:avLst/>
          </a:prstGeom>
          <a:solidFill>
            <a:schemeClr val="accent4">
              <a:lumMod val="20000"/>
              <a:lumOff val="80000"/>
            </a:schemeClr>
          </a:solidFill>
          <a:ln w="19050">
            <a:solidFill>
              <a:sysClr val="windowText" lastClr="000000"/>
            </a:solidFill>
            <a:round/>
            <a:headEnd/>
            <a:tailEnd/>
          </a:ln>
          <a:effectLst/>
        </p:spPr>
        <p:txBody>
          <a:bodyPr anchor="ctr"/>
          <a:lstStyle/>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使用ソフト・枚数</a:t>
            </a:r>
            <a:endParaRPr kumimoji="0" lang="en-US" altLang="ja-JP"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Microsoft PowerPoint</a:t>
            </a: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表紙を含め</a:t>
            </a: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20</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頁</a:t>
            </a:r>
            <a:r>
              <a:rPr kumimoji="0" lang="ja-JP" altLang="en-US" sz="1400" kern="0" dirty="0">
                <a:solidFill>
                  <a:srgbClr val="000000"/>
                </a:solidFill>
                <a:latin typeface="Meiryo UI" panose="020B0604030504040204" pitchFamily="50" charset="-128"/>
                <a:ea typeface="Meiryo UI"/>
              </a:rPr>
              <a:t>程度</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（適宜頁を増やして作成して下さい）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フォーマット</a:t>
            </a:r>
            <a:endParaRPr kumimoji="0" lang="en-US" altLang="ja-JP"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基本的に本フォーマットをご活用ください。</a:t>
            </a:r>
            <a:b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b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個別スライドの体裁・レイアウトは任意としますが、各スライドに記載されている項目を踏まえてご作成ください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水色の図形で囲まれた指示文は、記載にあたって留意すべき事項を付記したものです。ご提出時には本ページを含めて削除してください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本フォーマット以外を追加で使用されたい場合、記載事項のどの事項に対応する内容か分かるよう、番号等で対応関係を明確に示してください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marR="0" lvl="1"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表現内容</a:t>
            </a: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スライド内本文の文字の大きさは</a:t>
            </a:r>
            <a:r>
              <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12-18pt </a:t>
            </a: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を目安とし、フォントは可能な限り統一してください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第三者が読んで内容が把握できるレベルでの表現を心がけて下さい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図表やイメージ、写真等を活用することで内容の具体性や視認性を高めて下さい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定量的に記載できるものについては、定量的に記載することに努めてください</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ja-JP" altLang="en-US"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その他</a:t>
            </a:r>
            <a:endParaRPr kumimoji="0" lang="en-US" altLang="ja-JP" sz="1400" b="1"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a:p>
            <a:pPr marL="742950" marR="0" lvl="1" indent="-2857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ja-JP" altLang="en-US"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rPr>
              <a:t>東京都による選定結果のプレスリリース等において本資料を使用させていただく可能性がございます</a:t>
            </a:r>
            <a:endParaRPr kumimoji="0" lang="en-US" altLang="ja-JP" sz="1400" b="0" i="0" u="none" strike="noStrike" kern="0" cap="none" spc="0" normalizeH="0" baseline="0" noProof="0" dirty="0">
              <a:ln>
                <a:noFill/>
              </a:ln>
              <a:solidFill>
                <a:srgbClr val="000000"/>
              </a:solidFill>
              <a:effectLst/>
              <a:uLnTx/>
              <a:uFillTx/>
              <a:latin typeface="Meiryo UI" panose="020B0604030504040204" pitchFamily="50" charset="-128"/>
              <a:ea typeface="Meiryo UI"/>
              <a:cs typeface="+mn-cs"/>
            </a:endParaRPr>
          </a:p>
        </p:txBody>
      </p:sp>
    </p:spTree>
    <p:extLst>
      <p:ext uri="{BB962C8B-B14F-4D97-AF65-F5344CB8AC3E}">
        <p14:creationId xmlns:p14="http://schemas.microsoft.com/office/powerpoint/2010/main" val="10615825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265,9,【２　プロジェクト内容】【２.４　将来展開】"/>
</p:tagLst>
</file>

<file path=ppt/theme/theme1.xml><?xml version="1.0" encoding="utf-8"?>
<a:theme xmlns:a="http://schemas.openxmlformats.org/drawingml/2006/main" name="コンテンツ_Light">
  <a:themeElements>
    <a:clrScheme name="NTT DATA Group Corp.">
      <a:dk1>
        <a:srgbClr val="000000"/>
      </a:dk1>
      <a:lt1>
        <a:srgbClr val="FFFFFF"/>
      </a:lt1>
      <a:dk2>
        <a:srgbClr val="2E404D"/>
      </a:dk2>
      <a:lt2>
        <a:srgbClr val="19A3FC"/>
      </a:lt2>
      <a:accent1>
        <a:srgbClr val="070F26"/>
      </a:accent1>
      <a:accent2>
        <a:srgbClr val="0072BC"/>
      </a:accent2>
      <a:accent3>
        <a:srgbClr val="005B96"/>
      </a:accent3>
      <a:accent4>
        <a:srgbClr val="00DFED"/>
      </a:accent4>
      <a:accent5>
        <a:srgbClr val="00CB5D"/>
      </a:accent5>
      <a:accent6>
        <a:srgbClr val="949494"/>
      </a:accent6>
      <a:hlink>
        <a:srgbClr val="19A3FC"/>
      </a:hlink>
      <a:folHlink>
        <a:srgbClr val="0072BC"/>
      </a:folHlink>
    </a:clrScheme>
    <a:fontScheme name="NTT DATA Group Corp.">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kumimoji="1"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custClrLst>
    <a:custClr name="Yellow">
      <a:srgbClr val="FFC400"/>
    </a:custClr>
    <a:custClr name="Orange">
      <a:srgbClr val="FF7A00"/>
    </a:custClr>
    <a:custClr name="Orange 100">
      <a:srgbClr val="E42600"/>
    </a:custClr>
    <a:custClr name="Orange 150">
      <a:srgbClr val="B22000"/>
    </a:custClr>
  </a:custClrLst>
  <a:extLst>
    <a:ext uri="{05A4C25C-085E-4340-85A3-A5531E510DB2}">
      <thm15:themeFamily xmlns:thm15="http://schemas.microsoft.com/office/thememl/2012/main" name="経営研プレゼンテーション.potx" id="{D1A9F9E6-44B5-4605-BC46-CFB0C07C78C4}" vid="{204DFD55-4E26-475B-B016-A38D393F235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2088</Words>
  <Application>Microsoft Office PowerPoint</Application>
  <PresentationFormat>ワイド画面</PresentationFormat>
  <Paragraphs>85</Paragraphs>
  <Slides>15</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Meiryo UI</vt:lpstr>
      <vt:lpstr>游ゴシック</vt:lpstr>
      <vt:lpstr>Arial</vt:lpstr>
      <vt:lpstr>Wingdings</vt:lpstr>
      <vt:lpstr>コンテンツ_Light</vt:lpstr>
      <vt:lpstr>PowerPoint プレゼンテーション</vt:lpstr>
      <vt:lpstr>１　企画提案書概要</vt:lpstr>
      <vt:lpstr>２　実施内容</vt:lpstr>
      <vt:lpstr>３　機体・機器の詳細情報</vt:lpstr>
      <vt:lpstr>４　システム構成、SBOM等</vt:lpstr>
      <vt:lpstr>５　実施体制（責任者、監視・保守体制、インシデント対応等）</vt:lpstr>
      <vt:lpstr>６　安全対策及びリスクアセスメント</vt:lpstr>
      <vt:lpstr>７　サイバーセキュリティ対策・データ管理方法</vt:lpstr>
      <vt:lpstr>８　事故や障害、インシデント等発生時の対応</vt:lpstr>
      <vt:lpstr>９　使用するクラウドサービス詳細・データの保管場所</vt:lpstr>
      <vt:lpstr>10　機体・機器のJC-STAR適合状況</vt:lpstr>
      <vt:lpstr>11　サプライチェーンリスク対応状況</vt:lpstr>
      <vt:lpstr>【追加ページ】</vt:lpstr>
      <vt:lpstr>PowerPoint プレゼンテーション</vt:lpstr>
      <vt:lpstr>ご作成にあたっての留意事項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2026-10-22T12:47:58Z</dcterms:created>
  <dcterms:modified xsi:type="dcterms:W3CDTF">2026-10-22T12:48:02Z</dcterms:modified>
</cp:coreProperties>
</file>